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87" r:id="rId6"/>
    <p:sldId id="278" r:id="rId7"/>
    <p:sldId id="280" r:id="rId8"/>
    <p:sldId id="274" r:id="rId9"/>
    <p:sldId id="281" r:id="rId10"/>
    <p:sldId id="275" r:id="rId11"/>
    <p:sldId id="276" r:id="rId12"/>
    <p:sldId id="277" r:id="rId13"/>
    <p:sldId id="282" r:id="rId14"/>
    <p:sldId id="283" r:id="rId15"/>
    <p:sldId id="285" r:id="rId16"/>
    <p:sldId id="286" r:id="rId17"/>
    <p:sldId id="288" r:id="rId18"/>
    <p:sldId id="289" r:id="rId19"/>
    <p:sldId id="292" r:id="rId20"/>
    <p:sldId id="290" r:id="rId21"/>
    <p:sldId id="291" r:id="rId22"/>
    <p:sldId id="284" r:id="rId23"/>
    <p:sldId id="293" r:id="rId24"/>
  </p:sldIdLst>
  <p:sldSz cx="9144000" cy="5143500" type="screen16x9"/>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83454" autoAdjust="0"/>
  </p:normalViewPr>
  <p:slideViewPr>
    <p:cSldViewPr snapToGrid="0">
      <p:cViewPr varScale="1">
        <p:scale>
          <a:sx n="94" d="100"/>
          <a:sy n="94" d="100"/>
        </p:scale>
        <p:origin x="1219" y="82"/>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1BA40D4-19D7-4437-B2C5-E1B5518DBB0B}" type="datetimeFigureOut">
              <a:rPr lang="nl-NL" smtClean="0"/>
              <a:t>5-12-2019</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AE42A8D-1541-4F98-80BA-166A64794583}" type="slidenum">
              <a:rPr lang="nl-NL" smtClean="0"/>
              <a:t>‹nr.›</a:t>
            </a:fld>
            <a:endParaRPr lang="nl-NL"/>
          </a:p>
        </p:txBody>
      </p:sp>
    </p:spTree>
    <p:extLst>
      <p:ext uri="{BB962C8B-B14F-4D97-AF65-F5344CB8AC3E}">
        <p14:creationId xmlns:p14="http://schemas.microsoft.com/office/powerpoint/2010/main" val="3978351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19FF6DA-D45B-4B8F-8436-47A6472CA7FA}" type="datetimeFigureOut">
              <a:rPr lang="nl-NL" smtClean="0"/>
              <a:t>5-12-2019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C72156-20D9-4356-B594-FFD9966F6A54}" type="slidenum">
              <a:rPr lang="nl-NL" smtClean="0"/>
              <a:t>‹nr.›</a:t>
            </a:fld>
            <a:endParaRPr lang="nl-NL"/>
          </a:p>
        </p:txBody>
      </p:sp>
    </p:spTree>
    <p:extLst>
      <p:ext uri="{BB962C8B-B14F-4D97-AF65-F5344CB8AC3E}">
        <p14:creationId xmlns:p14="http://schemas.microsoft.com/office/powerpoint/2010/main" val="205312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srgbClr val="000000"/>
                </a:solidFill>
                <a:effectLst/>
                <a:uLnTx/>
                <a:uFillTx/>
                <a:latin typeface="+mn-lt"/>
                <a:ea typeface="+mn-ea"/>
                <a:cs typeface="+mn-cs"/>
              </a:rPr>
              <a:t>connectie met het bedrijfsleven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srgbClr val="000000"/>
                </a:solidFill>
                <a:effectLst/>
                <a:uLnTx/>
                <a:uFillTx/>
                <a:latin typeface="+mn-lt"/>
                <a:ea typeface="+mn-ea"/>
                <a:cs typeface="+mn-cs"/>
              </a:rPr>
              <a:t>introductie keuzedelen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srgbClr val="000000"/>
                </a:solidFill>
                <a:effectLst/>
                <a:uLnTx/>
                <a:uFillTx/>
                <a:latin typeface="+mn-lt"/>
                <a:ea typeface="+mn-ea"/>
                <a:cs typeface="+mn-cs"/>
              </a:rPr>
              <a:t>doelmatigheid</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srgbClr val="000000"/>
                </a:solidFill>
                <a:effectLst/>
                <a:uLnTx/>
                <a:uFillTx/>
                <a:latin typeface="+mn-lt"/>
                <a:ea typeface="+mn-ea"/>
                <a:cs typeface="+mn-cs"/>
              </a:rPr>
              <a:t>doorstroom faciliteren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 sz="1200" b="0" i="0" u="none" strike="noStrike" kern="1200" cap="none" spc="0" normalizeH="0" baseline="0" noProof="0" dirty="0">
                <a:ln>
                  <a:noFill/>
                </a:ln>
                <a:solidFill>
                  <a:srgbClr val="000000"/>
                </a:solidFill>
                <a:effectLst/>
                <a:uLnTx/>
                <a:uFillTx/>
                <a:latin typeface="+mn-lt"/>
                <a:ea typeface="+mn-ea"/>
                <a:cs typeface="+mn-cs"/>
              </a:rPr>
              <a:t>Op het terrein van het onderwijs zijn de afgelopen jaren belangrijke stappen gezet die er aan bijdragen dat werken en leren sterker worden verweven. In het middelbaar beroepsonderwijs zijn maatregelen genomen om een brug te slaan tussen onderwijs en arbeidsmarkt. Bovendien zijn maatregelen genomen om het opleidingsaanbod beter af te stemmen op de behoeftes van het bedrijfsleven.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 sz="1200" b="0" i="0" u="none" strike="noStrike" kern="1200" cap="none" spc="0" normalizeH="0" baseline="0" noProof="0" dirty="0">
                <a:ln>
                  <a:noFill/>
                </a:ln>
                <a:solidFill>
                  <a:srgbClr val="000000"/>
                </a:solidFill>
                <a:effectLst/>
                <a:uLnTx/>
                <a:uFillTx/>
                <a:latin typeface="+mn-lt"/>
                <a:ea typeface="+mn-ea"/>
                <a:cs typeface="+mn-cs"/>
              </a:rPr>
              <a:t>Vergroting van de doelmatigheid is een belangrijke drijfveer voor verandering. Deze behoefte leeft bij het mbo en het bedrijfsleven. Daarnaast is er een grote behoefte om een betere doorstroom binnen het onderwijs mogelijk te maken.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 sz="1200" b="0" i="0" u="none" strike="noStrike" kern="1200" cap="none" spc="0" normalizeH="0" baseline="0" noProof="0" dirty="0">
                <a:ln>
                  <a:noFill/>
                </a:ln>
                <a:solidFill>
                  <a:srgbClr val="000000"/>
                </a:solidFill>
                <a:effectLst/>
                <a:uLnTx/>
                <a:uFillTx/>
                <a:latin typeface="+mn-lt"/>
                <a:ea typeface="+mn-ea"/>
                <a:cs typeface="+mn-cs"/>
              </a:rPr>
              <a:t>Veel van deze maatregelen en behoeftes komen samen in de herziening van de kwalificatiestructuur. De invoering van de herziene kwalificatiestructuur per 1 augustus 2016, legt het fundament voor de realisatie van de beoogde permanente innovatie.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 sz="1200" b="0" i="0" u="none" strike="noStrike" kern="1200" cap="none" spc="0" normalizeH="0" baseline="0" noProof="0" dirty="0">
              <a:ln>
                <a:noFill/>
              </a:ln>
              <a:solidFill>
                <a:srgbClr val="000000"/>
              </a:solidFill>
              <a:effectLst/>
              <a:uLnTx/>
              <a:uFillTx/>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B3250353-3D3C-4BD3-B880-3B0A6151B4E9}" type="slidenum">
              <a:rPr lang="nl-NL" smtClean="0"/>
              <a:pPr/>
              <a:t>3</a:t>
            </a:fld>
            <a:endParaRPr lang="nl-NL"/>
          </a:p>
        </p:txBody>
      </p:sp>
    </p:spTree>
    <p:extLst>
      <p:ext uri="{BB962C8B-B14F-4D97-AF65-F5344CB8AC3E}">
        <p14:creationId xmlns:p14="http://schemas.microsoft.com/office/powerpoint/2010/main" val="345262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solidFill>
                  <a:schemeClr val="dk1"/>
                </a:solidFill>
              </a:rPr>
              <a:t>In de </a:t>
            </a:r>
            <a:r>
              <a:rPr lang="nl-NL" sz="1000" b="0" dirty="0" err="1">
                <a:solidFill>
                  <a:schemeClr val="dk1"/>
                </a:solidFill>
              </a:rPr>
              <a:t>herziene</a:t>
            </a:r>
            <a:r>
              <a:rPr lang="nl-NL" sz="1000" b="0" dirty="0">
                <a:solidFill>
                  <a:schemeClr val="dk1"/>
                </a:solidFill>
              </a:rPr>
              <a:t> kwalificatiestructuur is sprake van kwalificaties (die elk bestaan uit een basisdeel en een profieldeel) en keuzedelen. Keuzedelen zijn een verrijking naast de kwalificatie. Het basis-, profiel- en het keuzedeel (of keuzedelen) vormen gezamenlijk de diplomagerichte beroepsopleiding. Een keuzedeel is aan een of meer kwalificaties gekoppeld. De koppeling maakt voor scholen duidelijk welke keuzedelen zij bij welke kwalificaties kunnen aanbieden. </a:t>
            </a:r>
            <a:endParaRPr lang="nl-NL" sz="1000" b="1" dirty="0">
              <a:solidFill>
                <a:schemeClr val="dk1"/>
              </a:solidFill>
            </a:endParaRPr>
          </a:p>
          <a:p>
            <a:pPr lvl="0" rtl="0">
              <a:spcBef>
                <a:spcPts val="0"/>
              </a:spcBef>
              <a:buNone/>
            </a:pPr>
            <a:endParaRPr sz="1000" b="1" dirty="0">
              <a:solidFill>
                <a:schemeClr val="dk1"/>
              </a:solidFill>
            </a:endParaRPr>
          </a:p>
        </p:txBody>
      </p:sp>
    </p:spTree>
    <p:extLst>
      <p:ext uri="{BB962C8B-B14F-4D97-AF65-F5344CB8AC3E}">
        <p14:creationId xmlns:p14="http://schemas.microsoft.com/office/powerpoint/2010/main" val="204365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dirty="0">
                <a:solidFill>
                  <a:schemeClr val="dk1"/>
                </a:solidFill>
              </a:rPr>
              <a:t>De herziening</a:t>
            </a:r>
            <a:r>
              <a:rPr lang="nl-NL" sz="1200" b="0" baseline="0" dirty="0">
                <a:solidFill>
                  <a:schemeClr val="dk1"/>
                </a:solidFill>
              </a:rPr>
              <a:t> biedt de kans om het onderwijs te vernieuwen. De kunst is om geen oude wijn in nieuwe zakken te doen. Maar deze verandering aan te grijpen voor de nodige innovatie. Door de inzet van keuzedelen en een goede afstemming tussen scholen en bedrijfsleven daarbij wordt de positie van de student op de arbeidsmarkt versterkt en krijgt het bedrijfsleven goed gekwalificeerde beroepsbeoefenaars.</a:t>
            </a:r>
            <a:endParaRPr lang="nl-NL" sz="1200" b="0" dirty="0">
              <a:solidFill>
                <a:schemeClr val="dk1"/>
              </a:solidFill>
            </a:endParaRPr>
          </a:p>
          <a:p>
            <a:endParaRPr lang="nl-NL" dirty="0"/>
          </a:p>
        </p:txBody>
      </p:sp>
      <p:sp>
        <p:nvSpPr>
          <p:cNvPr id="4" name="Tijdelijke aanduiding voor dianummer 3"/>
          <p:cNvSpPr>
            <a:spLocks noGrp="1"/>
          </p:cNvSpPr>
          <p:nvPr>
            <p:ph type="sldNum" sz="quarter" idx="10"/>
          </p:nvPr>
        </p:nvSpPr>
        <p:spPr/>
        <p:txBody>
          <a:bodyPr/>
          <a:lstStyle/>
          <a:p>
            <a:fld id="{9BC72156-20D9-4356-B594-FFD9966F6A54}" type="slidenum">
              <a:rPr lang="nl-NL" smtClean="0"/>
              <a:t>5</a:t>
            </a:fld>
            <a:endParaRPr lang="nl-NL"/>
          </a:p>
        </p:txBody>
      </p:sp>
    </p:spTree>
    <p:extLst>
      <p:ext uri="{BB962C8B-B14F-4D97-AF65-F5344CB8AC3E}">
        <p14:creationId xmlns:p14="http://schemas.microsoft.com/office/powerpoint/2010/main" val="341229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rmAutofit fontScale="92500" lnSpcReduction="20000"/>
          </a:bodyPr>
          <a:lstStyle/>
          <a:p>
            <a:pPr lvl="0" rtl="0">
              <a:spcBef>
                <a:spcPts val="0"/>
              </a:spcBef>
              <a:buNone/>
            </a:pPr>
            <a:r>
              <a:rPr lang="nl-NL" sz="1000" b="0" baseline="0" dirty="0">
                <a:solidFill>
                  <a:schemeClr val="dk1"/>
                </a:solidFill>
              </a:rPr>
              <a:t>Keuzedelen zijn een verrijking naast de kwalificatie (basis- en profieldeel) en kunnen voor de student verbredend of verdiepend zijn of bijdragen aan een betere instroom van of doorstroom naar een (op)volgende opleiding. Er zijn drie soorten keuzedelen te onderscheiden:</a:t>
            </a:r>
          </a:p>
          <a:p>
            <a:pPr lvl="0" rtl="0">
              <a:spcBef>
                <a:spcPts val="0"/>
              </a:spcBef>
              <a:buNone/>
            </a:pPr>
            <a:endParaRPr lang="nl-NL" sz="1000" b="0" baseline="0" dirty="0">
              <a:solidFill>
                <a:schemeClr val="dk1"/>
              </a:solidFill>
            </a:endParaRPr>
          </a:p>
          <a:p>
            <a:pPr lvl="0" rtl="0">
              <a:spcBef>
                <a:spcPts val="0"/>
              </a:spcBef>
              <a:buNone/>
            </a:pPr>
            <a:r>
              <a:rPr lang="nl-NL" sz="1000" b="0" baseline="0" dirty="0">
                <a:solidFill>
                  <a:schemeClr val="dk1"/>
                </a:solidFill>
              </a:rPr>
              <a:t>Verdiepende keuzedelen</a:t>
            </a:r>
          </a:p>
          <a:p>
            <a:pPr lvl="0" rtl="0">
              <a:spcBef>
                <a:spcPts val="0"/>
              </a:spcBef>
              <a:buNone/>
            </a:pPr>
            <a:r>
              <a:rPr lang="nl-NL" sz="1000" b="0" baseline="0" dirty="0">
                <a:solidFill>
                  <a:schemeClr val="dk1"/>
                </a:solidFill>
              </a:rPr>
              <a:t>Keuzedeel en kwalificatie zijn gericht op hetzelfde beroep. Bijvoorbeeld het keuzedeel Verdieping expertise audiciens bij de kwalificatie Audicien en het keuzedeel Gebogen plafond- en wandconstructies bij de kwalificatie Plafond- en wandmonteur.</a:t>
            </a:r>
          </a:p>
          <a:p>
            <a:pPr lvl="0" rtl="0">
              <a:spcBef>
                <a:spcPts val="0"/>
              </a:spcBef>
              <a:buNone/>
            </a:pPr>
            <a:endParaRPr lang="nl-NL" sz="1000" b="0" baseline="0" dirty="0">
              <a:solidFill>
                <a:schemeClr val="dk1"/>
              </a:solidFill>
            </a:endParaRPr>
          </a:p>
          <a:p>
            <a:pPr lvl="0" rtl="0">
              <a:spcBef>
                <a:spcPts val="0"/>
              </a:spcBef>
              <a:buNone/>
            </a:pPr>
            <a:r>
              <a:rPr lang="nl-NL" sz="1000" b="0" baseline="0" dirty="0">
                <a:solidFill>
                  <a:schemeClr val="dk1"/>
                </a:solidFill>
              </a:rPr>
              <a:t>Verbredende keuzedelen</a:t>
            </a:r>
          </a:p>
          <a:p>
            <a:pPr lvl="0" rtl="0">
              <a:spcBef>
                <a:spcPts val="0"/>
              </a:spcBef>
              <a:buNone/>
            </a:pPr>
            <a:r>
              <a:rPr lang="nl-NL" sz="1000" b="0" baseline="0" dirty="0">
                <a:solidFill>
                  <a:schemeClr val="dk1"/>
                </a:solidFill>
              </a:rPr>
              <a:t>Het keuzedeel is gericht op een element van een ander beroep of het betreft een nieuw element van hetzelfde beroep. Denk bij een element van een ander beroep bijvoorbeeld aan het keuzedeel Autotechniek bij de kwalificatie Logistiek medewerker. Een nieuw element is bijvoorbeeld gericht op ontwikkelingen en innovaties op de arbeidsmarkt. Neem het keuzedeel Programmeren CNC-gestuurde houtbewerkingsmachines bij de kwalificatie Ondernemend meubelmaker/ (</a:t>
            </a:r>
            <a:r>
              <a:rPr lang="nl-NL" sz="1000" b="0" baseline="0" dirty="0" err="1">
                <a:solidFill>
                  <a:schemeClr val="dk1"/>
                </a:solidFill>
              </a:rPr>
              <a:t>scheeps</a:t>
            </a:r>
            <a:r>
              <a:rPr lang="nl-NL" sz="1000" b="0" baseline="0" dirty="0">
                <a:solidFill>
                  <a:schemeClr val="dk1"/>
                </a:solidFill>
              </a:rPr>
              <a:t>)interieurbouwer. </a:t>
            </a:r>
          </a:p>
          <a:p>
            <a:pPr lvl="0" rtl="0">
              <a:spcBef>
                <a:spcPts val="0"/>
              </a:spcBef>
              <a:buNone/>
            </a:pPr>
            <a:endParaRPr lang="nl-NL" sz="1000" b="0" baseline="0" dirty="0">
              <a:solidFill>
                <a:schemeClr val="dk1"/>
              </a:solidFill>
            </a:endParaRPr>
          </a:p>
          <a:p>
            <a:pPr lvl="0" rtl="0">
              <a:spcBef>
                <a:spcPts val="0"/>
              </a:spcBef>
              <a:buNone/>
            </a:pPr>
            <a:r>
              <a:rPr lang="nl-NL" sz="1000" b="0" baseline="0" dirty="0">
                <a:solidFill>
                  <a:schemeClr val="dk1"/>
                </a:solidFill>
              </a:rPr>
              <a:t>Doorstroomgerichte keuzedelen</a:t>
            </a:r>
          </a:p>
          <a:p>
            <a:pPr lvl="0" rtl="0">
              <a:spcBef>
                <a:spcPts val="0"/>
              </a:spcBef>
              <a:buNone/>
            </a:pPr>
            <a:r>
              <a:rPr lang="nl-NL" sz="1000" b="0" baseline="0" dirty="0">
                <a:solidFill>
                  <a:schemeClr val="dk1"/>
                </a:solidFill>
              </a:rPr>
              <a:t>Het keuzedeel heeft betrekking op onderdelen die relevant zijn voor doorstroom naar een (op)volgende opleiding in het mbo of hbo. Het kan bijvoorbeeld gericht zijn op een hogere beheersing van taal- en rekeneisen. Denk aan het keuzedeel Doorstroom Pabo bij de kwalificatie Gespecialiseerd pedagogisch medewerker. Keuzedelen mogen niet als verplichte toelatingscriteria worden aangemerkt en mogen ook niet als alternatief worden geaccepteerd voor bijvoorbeeld een toelatingstoets. </a:t>
            </a:r>
          </a:p>
          <a:p>
            <a:pPr lvl="0" rtl="0">
              <a:spcBef>
                <a:spcPts val="0"/>
              </a:spcBef>
              <a:buNone/>
            </a:pPr>
            <a:endParaRPr lang="nl-NL" sz="1000" b="0" baseline="0" dirty="0">
              <a:solidFill>
                <a:schemeClr val="dk1"/>
              </a:solidFill>
            </a:endParaRPr>
          </a:p>
          <a:p>
            <a:pPr lvl="0" rtl="0">
              <a:spcBef>
                <a:spcPts val="0"/>
              </a:spcBef>
              <a:buNone/>
            </a:pPr>
            <a:r>
              <a:rPr lang="nl-NL" sz="1000" b="0" baseline="0" dirty="0">
                <a:solidFill>
                  <a:schemeClr val="dk1"/>
                </a:solidFill>
              </a:rPr>
              <a:t>Voor keuzedelen is het niet toegestaan dat de </a:t>
            </a:r>
            <a:r>
              <a:rPr lang="nl-NL" sz="1000" b="0" baseline="0" dirty="0" err="1">
                <a:solidFill>
                  <a:schemeClr val="dk1"/>
                </a:solidFill>
              </a:rPr>
              <a:t>keuzedeeleisen</a:t>
            </a:r>
            <a:r>
              <a:rPr lang="nl-NL" sz="1000" b="0" baseline="0" dirty="0">
                <a:solidFill>
                  <a:schemeClr val="dk1"/>
                </a:solidFill>
              </a:rPr>
              <a:t> overlappen met de kwalificatie-eisen van de kwalificatie(s) waaraan het keuzedeel gekoppeld is. Het keuzedeel moet immers een verrijking zijn ten opzichte van de gekoppelde kwalificatie. </a:t>
            </a:r>
          </a:p>
          <a:p>
            <a:pPr lvl="0" rtl="0">
              <a:spcBef>
                <a:spcPts val="0"/>
              </a:spcBef>
              <a:buNone/>
            </a:pPr>
            <a:endParaRPr lang="nl-NL" sz="1000" b="0" baseline="0" dirty="0">
              <a:solidFill>
                <a:schemeClr val="dk1"/>
              </a:solidFill>
            </a:endParaRPr>
          </a:p>
          <a:p>
            <a:pPr lvl="0" rtl="0">
              <a:spcBef>
                <a:spcPts val="0"/>
              </a:spcBef>
              <a:buNone/>
            </a:pPr>
            <a:r>
              <a:rPr lang="nl-NL" sz="1000" b="0" baseline="0" dirty="0">
                <a:solidFill>
                  <a:schemeClr val="dk1"/>
                </a:solidFill>
              </a:rPr>
              <a:t>Uitsluitend voor de entreeopleidingen kan behalve bovengenoemde drie soorten ook sprake zijn van remediërende keuzedelen (herhaling van al eerder gevolgd onderwijs), die gericht zijn op het wegwerken van achterstanden voor het behalen van de beoogde kwalificatie. Studenten die bovenmatig moeite hebben met onderdelen van een entreeopleiding kunnen met een remediërend keuzedeel zich blijven richten op onderdelen van de kwalificatie die extra aandacht behoeven en die zijn aangegeven in het betreffende keuzedeel. Bij remediërende keuzedelen kan dus wél sprake zijn van overlap met de gekoppelde kwalificaties.</a:t>
            </a:r>
          </a:p>
          <a:p>
            <a:pPr lvl="0" rtl="0">
              <a:spcBef>
                <a:spcPts val="0"/>
              </a:spcBef>
              <a:buNone/>
            </a:pPr>
            <a:endParaRPr lang="nl-NL" sz="1000" b="1" baseline="0" dirty="0">
              <a:solidFill>
                <a:schemeClr val="dk1"/>
              </a:solidFill>
            </a:endParaRPr>
          </a:p>
          <a:p>
            <a:pPr lvl="0" rtl="0">
              <a:spcBef>
                <a:spcPts val="0"/>
              </a:spcBef>
              <a:buNone/>
            </a:pPr>
            <a:endParaRPr lang="nl-NL" sz="1000" b="1" baseline="0" dirty="0">
              <a:solidFill>
                <a:schemeClr val="dk1"/>
              </a:solidFill>
            </a:endParaRPr>
          </a:p>
          <a:p>
            <a:pPr lvl="0" rtl="0">
              <a:spcBef>
                <a:spcPts val="0"/>
              </a:spcBef>
              <a:buNone/>
            </a:pPr>
            <a:endParaRPr sz="1000" b="1" dirty="0">
              <a:solidFill>
                <a:schemeClr val="dk1"/>
              </a:solidFill>
            </a:endParaRPr>
          </a:p>
        </p:txBody>
      </p:sp>
    </p:spTree>
    <p:extLst>
      <p:ext uri="{BB962C8B-B14F-4D97-AF65-F5344CB8AC3E}">
        <p14:creationId xmlns:p14="http://schemas.microsoft.com/office/powerpoint/2010/main" val="323638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5A66D28-BBD6-4961-9A80-51010B022379}"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299285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5A66D28-BBD6-4961-9A80-51010B022379}"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287067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12" name="Tijdelijke aanduiding voor datum 11"/>
          <p:cNvSpPr>
            <a:spLocks noGrp="1"/>
          </p:cNvSpPr>
          <p:nvPr>
            <p:ph type="dt" sz="half" idx="10"/>
          </p:nvPr>
        </p:nvSpPr>
        <p:spPr/>
        <p:txBody>
          <a:bodyPr/>
          <a:lstStyle/>
          <a:p>
            <a:fld id="{58C2DB9A-2307-4C00-AFCE-A9654D982EE9}" type="datetimeFigureOut">
              <a:rPr lang="nl-NL" smtClean="0"/>
              <a:t>5-12-2019</a:t>
            </a:fld>
            <a:endParaRPr lang="nl-NL"/>
          </a:p>
        </p:txBody>
      </p:sp>
      <p:sp>
        <p:nvSpPr>
          <p:cNvPr id="13" name="Tijdelijke aanduiding voor voettekst 12"/>
          <p:cNvSpPr>
            <a:spLocks noGrp="1"/>
          </p:cNvSpPr>
          <p:nvPr>
            <p:ph type="ftr" sz="quarter" idx="11"/>
          </p:nvPr>
        </p:nvSpPr>
        <p:spPr>
          <a:xfrm>
            <a:off x="3124200" y="4767264"/>
            <a:ext cx="2895600" cy="273844"/>
          </a:xfrm>
          <a:prstGeom prst="rect">
            <a:avLst/>
          </a:prstGeom>
        </p:spPr>
        <p:txBody>
          <a:bodyPr/>
          <a:lstStyle/>
          <a:p>
            <a:endParaRPr lang="nl-NL"/>
          </a:p>
        </p:txBody>
      </p:sp>
      <p:sp>
        <p:nvSpPr>
          <p:cNvPr id="14" name="Tijdelijke aanduiding voor dianummer 13"/>
          <p:cNvSpPr>
            <a:spLocks noGrp="1"/>
          </p:cNvSpPr>
          <p:nvPr>
            <p:ph type="sldNum" sz="quarter" idx="12"/>
          </p:nvPr>
        </p:nvSpPr>
        <p:spPr/>
        <p:txBody>
          <a:bodyPr/>
          <a:lstStyle/>
          <a:p>
            <a:fld id="{6267DB36-C914-468B-8661-E2EA9285475A}" type="slidenum">
              <a:rPr lang="nl-NL" smtClean="0"/>
              <a:t>‹nr.›</a:t>
            </a:fld>
            <a:endParaRPr lang="nl-NL"/>
          </a:p>
        </p:txBody>
      </p:sp>
      <p:sp>
        <p:nvSpPr>
          <p:cNvPr id="15" name="Titel 14"/>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96313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C2DB9A-2307-4C00-AFCE-A9654D982EE9}" type="datetimeFigureOut">
              <a:rPr lang="nl-NL" smtClean="0"/>
              <a:t>5-12-2019</a:t>
            </a:fld>
            <a:endParaRPr lang="nl-NL"/>
          </a:p>
        </p:txBody>
      </p:sp>
      <p:sp>
        <p:nvSpPr>
          <p:cNvPr id="5" name="Tijdelijke aanduiding voor voettekst 4"/>
          <p:cNvSpPr>
            <a:spLocks noGrp="1"/>
          </p:cNvSpPr>
          <p:nvPr>
            <p:ph type="ftr" sz="quarter" idx="11"/>
          </p:nvPr>
        </p:nvSpPr>
        <p:spPr>
          <a:xfrm>
            <a:off x="3124200" y="4767264"/>
            <a:ext cx="2895600" cy="273844"/>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267DB36-C914-468B-8661-E2EA9285475A}" type="slidenum">
              <a:rPr lang="nl-NL" smtClean="0"/>
              <a:t>‹nr.›</a:t>
            </a:fld>
            <a:endParaRPr lang="nl-NL"/>
          </a:p>
        </p:txBody>
      </p:sp>
    </p:spTree>
    <p:extLst>
      <p:ext uri="{BB962C8B-B14F-4D97-AF65-F5344CB8AC3E}">
        <p14:creationId xmlns:p14="http://schemas.microsoft.com/office/powerpoint/2010/main" val="192140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80"/>
            <a:ext cx="2057400" cy="43886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05980"/>
            <a:ext cx="6019800" cy="43886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C2DB9A-2307-4C00-AFCE-A9654D982EE9}" type="datetimeFigureOut">
              <a:rPr lang="nl-NL" smtClean="0"/>
              <a:t>5-12-2019</a:t>
            </a:fld>
            <a:endParaRPr lang="nl-NL"/>
          </a:p>
        </p:txBody>
      </p:sp>
      <p:sp>
        <p:nvSpPr>
          <p:cNvPr id="5" name="Tijdelijke aanduiding voor voettekst 4"/>
          <p:cNvSpPr>
            <a:spLocks noGrp="1"/>
          </p:cNvSpPr>
          <p:nvPr>
            <p:ph type="ftr" sz="quarter" idx="11"/>
          </p:nvPr>
        </p:nvSpPr>
        <p:spPr>
          <a:xfrm>
            <a:off x="3124200" y="4767264"/>
            <a:ext cx="2895600" cy="273844"/>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267DB36-C914-468B-8661-E2EA9285475A}" type="slidenum">
              <a:rPr lang="nl-NL" smtClean="0"/>
              <a:t>‹nr.›</a:t>
            </a:fld>
            <a:endParaRPr lang="nl-NL"/>
          </a:p>
        </p:txBody>
      </p:sp>
    </p:spTree>
    <p:extLst>
      <p:ext uri="{BB962C8B-B14F-4D97-AF65-F5344CB8AC3E}">
        <p14:creationId xmlns:p14="http://schemas.microsoft.com/office/powerpoint/2010/main" val="197325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fbeelding di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Tree>
    <p:extLst>
      <p:ext uri="{BB962C8B-B14F-4D97-AF65-F5344CB8AC3E}">
        <p14:creationId xmlns:p14="http://schemas.microsoft.com/office/powerpoint/2010/main" val="10853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5245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sDia C 5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3"/>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C 5x - tekst kleiner bij teveel regels</a:t>
            </a:r>
          </a:p>
        </p:txBody>
      </p:sp>
      <p:sp>
        <p:nvSpPr>
          <p:cNvPr id="12" name="Tijdelijke aanduiding voor tekst 11"/>
          <p:cNvSpPr>
            <a:spLocks noGrp="1"/>
          </p:cNvSpPr>
          <p:nvPr>
            <p:ph type="body" sz="quarter" idx="13"/>
          </p:nvPr>
        </p:nvSpPr>
        <p:spPr>
          <a:xfrm>
            <a:off x="1" y="1010384"/>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707663"/>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2404942"/>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0" y="3102221"/>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0" y="3799500"/>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219290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C2DB9A-2307-4C00-AFCE-A9654D982EE9}" type="datetimeFigureOut">
              <a:rPr lang="nl-NL" smtClean="0"/>
              <a:t>5-12-2019</a:t>
            </a:fld>
            <a:endParaRPr lang="nl-NL"/>
          </a:p>
        </p:txBody>
      </p:sp>
      <p:sp>
        <p:nvSpPr>
          <p:cNvPr id="5" name="Tijdelijke aanduiding voor voettekst 4"/>
          <p:cNvSpPr>
            <a:spLocks noGrp="1"/>
          </p:cNvSpPr>
          <p:nvPr>
            <p:ph type="ftr" sz="quarter" idx="11"/>
          </p:nvPr>
        </p:nvSpPr>
        <p:spPr>
          <a:xfrm>
            <a:off x="3124200" y="4767264"/>
            <a:ext cx="2895600" cy="273844"/>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267DB36-C914-468B-8661-E2EA9285475A}" type="slidenum">
              <a:rPr lang="nl-NL" smtClean="0"/>
              <a:t>‹nr.›</a:t>
            </a:fld>
            <a:endParaRPr lang="nl-NL"/>
          </a:p>
        </p:txBody>
      </p:sp>
    </p:spTree>
    <p:extLst>
      <p:ext uri="{BB962C8B-B14F-4D97-AF65-F5344CB8AC3E}">
        <p14:creationId xmlns:p14="http://schemas.microsoft.com/office/powerpoint/2010/main" val="23870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8C2DB9A-2307-4C00-AFCE-A9654D982EE9}" type="datetimeFigureOut">
              <a:rPr lang="nl-NL" smtClean="0"/>
              <a:t>5-12-2019</a:t>
            </a:fld>
            <a:endParaRPr lang="nl-NL"/>
          </a:p>
        </p:txBody>
      </p:sp>
      <p:sp>
        <p:nvSpPr>
          <p:cNvPr id="5" name="Tijdelijke aanduiding voor voettekst 4"/>
          <p:cNvSpPr>
            <a:spLocks noGrp="1"/>
          </p:cNvSpPr>
          <p:nvPr>
            <p:ph type="ftr" sz="quarter" idx="11"/>
          </p:nvPr>
        </p:nvSpPr>
        <p:spPr>
          <a:xfrm>
            <a:off x="3124200" y="4767264"/>
            <a:ext cx="2895600" cy="273844"/>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267DB36-C914-468B-8661-E2EA9285475A}" type="slidenum">
              <a:rPr lang="nl-NL" smtClean="0"/>
              <a:t>‹nr.›</a:t>
            </a:fld>
            <a:endParaRPr lang="nl-NL"/>
          </a:p>
        </p:txBody>
      </p:sp>
    </p:spTree>
    <p:extLst>
      <p:ext uri="{BB962C8B-B14F-4D97-AF65-F5344CB8AC3E}">
        <p14:creationId xmlns:p14="http://schemas.microsoft.com/office/powerpoint/2010/main" val="373771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8C2DB9A-2307-4C00-AFCE-A9654D982EE9}" type="datetimeFigureOut">
              <a:rPr lang="nl-NL" smtClean="0"/>
              <a:t>5-12-2019</a:t>
            </a:fld>
            <a:endParaRPr lang="nl-NL"/>
          </a:p>
        </p:txBody>
      </p:sp>
      <p:sp>
        <p:nvSpPr>
          <p:cNvPr id="6" name="Tijdelijke aanduiding voor voettekst 5"/>
          <p:cNvSpPr>
            <a:spLocks noGrp="1"/>
          </p:cNvSpPr>
          <p:nvPr>
            <p:ph type="ftr" sz="quarter" idx="11"/>
          </p:nvPr>
        </p:nvSpPr>
        <p:spPr>
          <a:xfrm>
            <a:off x="3124200" y="4767264"/>
            <a:ext cx="2895600" cy="273844"/>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267DB36-C914-468B-8661-E2EA9285475A}" type="slidenum">
              <a:rPr lang="nl-NL" smtClean="0"/>
              <a:t>‹nr.›</a:t>
            </a:fld>
            <a:endParaRPr lang="nl-NL"/>
          </a:p>
        </p:txBody>
      </p:sp>
    </p:spTree>
    <p:extLst>
      <p:ext uri="{BB962C8B-B14F-4D97-AF65-F5344CB8AC3E}">
        <p14:creationId xmlns:p14="http://schemas.microsoft.com/office/powerpoint/2010/main" val="80732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8C2DB9A-2307-4C00-AFCE-A9654D982EE9}" type="datetimeFigureOut">
              <a:rPr lang="nl-NL" smtClean="0"/>
              <a:t>5-12-2019</a:t>
            </a:fld>
            <a:endParaRPr lang="nl-NL"/>
          </a:p>
        </p:txBody>
      </p:sp>
      <p:sp>
        <p:nvSpPr>
          <p:cNvPr id="8" name="Tijdelijke aanduiding voor voettekst 7"/>
          <p:cNvSpPr>
            <a:spLocks noGrp="1"/>
          </p:cNvSpPr>
          <p:nvPr>
            <p:ph type="ftr" sz="quarter" idx="11"/>
          </p:nvPr>
        </p:nvSpPr>
        <p:spPr>
          <a:xfrm>
            <a:off x="3124200" y="4767264"/>
            <a:ext cx="2895600" cy="273844"/>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6267DB36-C914-468B-8661-E2EA9285475A}" type="slidenum">
              <a:rPr lang="nl-NL" smtClean="0"/>
              <a:t>‹nr.›</a:t>
            </a:fld>
            <a:endParaRPr lang="nl-NL"/>
          </a:p>
        </p:txBody>
      </p:sp>
    </p:spTree>
    <p:extLst>
      <p:ext uri="{BB962C8B-B14F-4D97-AF65-F5344CB8AC3E}">
        <p14:creationId xmlns:p14="http://schemas.microsoft.com/office/powerpoint/2010/main" val="112978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8C2DB9A-2307-4C00-AFCE-A9654D982EE9}" type="datetimeFigureOut">
              <a:rPr lang="nl-NL" smtClean="0"/>
              <a:t>5-12-2019</a:t>
            </a:fld>
            <a:endParaRPr lang="nl-NL"/>
          </a:p>
        </p:txBody>
      </p:sp>
      <p:sp>
        <p:nvSpPr>
          <p:cNvPr id="4" name="Tijdelijke aanduiding voor voettekst 3"/>
          <p:cNvSpPr>
            <a:spLocks noGrp="1"/>
          </p:cNvSpPr>
          <p:nvPr>
            <p:ph type="ftr" sz="quarter" idx="11"/>
          </p:nvPr>
        </p:nvSpPr>
        <p:spPr>
          <a:xfrm>
            <a:off x="3124200" y="4767264"/>
            <a:ext cx="2895600" cy="273844"/>
          </a:xfrm>
          <a:prstGeom prst="rect">
            <a:avLst/>
          </a:prstGeom>
        </p:spPr>
        <p:txBody>
          <a:bodyPr/>
          <a:lstStyle/>
          <a:p>
            <a:endParaRPr lang="nl-NL"/>
          </a:p>
        </p:txBody>
      </p:sp>
      <p:sp>
        <p:nvSpPr>
          <p:cNvPr id="5" name="Tijdelijke aanduiding voor dianummer 4"/>
          <p:cNvSpPr>
            <a:spLocks noGrp="1"/>
          </p:cNvSpPr>
          <p:nvPr>
            <p:ph type="sldNum" sz="quarter" idx="12"/>
          </p:nvPr>
        </p:nvSpPr>
        <p:spPr/>
        <p:txBody>
          <a:bodyPr/>
          <a:lstStyle/>
          <a:p>
            <a:fld id="{6267DB36-C914-468B-8661-E2EA9285475A}" type="slidenum">
              <a:rPr lang="nl-NL" smtClean="0"/>
              <a:t>‹nr.›</a:t>
            </a:fld>
            <a:endParaRPr lang="nl-NL"/>
          </a:p>
        </p:txBody>
      </p:sp>
    </p:spTree>
    <p:extLst>
      <p:ext uri="{BB962C8B-B14F-4D97-AF65-F5344CB8AC3E}">
        <p14:creationId xmlns:p14="http://schemas.microsoft.com/office/powerpoint/2010/main" val="394978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8C2DB9A-2307-4C00-AFCE-A9654D982EE9}" type="datetimeFigureOut">
              <a:rPr lang="nl-NL" smtClean="0"/>
              <a:t>5-12-2019</a:t>
            </a:fld>
            <a:endParaRPr lang="nl-NL"/>
          </a:p>
        </p:txBody>
      </p:sp>
      <p:sp>
        <p:nvSpPr>
          <p:cNvPr id="3" name="Tijdelijke aanduiding voor voettekst 2"/>
          <p:cNvSpPr>
            <a:spLocks noGrp="1"/>
          </p:cNvSpPr>
          <p:nvPr>
            <p:ph type="ftr" sz="quarter" idx="11"/>
          </p:nvPr>
        </p:nvSpPr>
        <p:spPr>
          <a:xfrm>
            <a:off x="3124200" y="4767264"/>
            <a:ext cx="2895600" cy="273844"/>
          </a:xfrm>
          <a:prstGeom prst="rect">
            <a:avLst/>
          </a:prstGeom>
        </p:spPr>
        <p:txBody>
          <a:bodyPr/>
          <a:lstStyle/>
          <a:p>
            <a:endParaRPr lang="nl-NL"/>
          </a:p>
        </p:txBody>
      </p:sp>
      <p:sp>
        <p:nvSpPr>
          <p:cNvPr id="4" name="Tijdelijke aanduiding voor dianummer 3"/>
          <p:cNvSpPr>
            <a:spLocks noGrp="1"/>
          </p:cNvSpPr>
          <p:nvPr>
            <p:ph type="sldNum" sz="quarter" idx="12"/>
          </p:nvPr>
        </p:nvSpPr>
        <p:spPr/>
        <p:txBody>
          <a:bodyPr/>
          <a:lstStyle/>
          <a:p>
            <a:fld id="{6267DB36-C914-468B-8661-E2EA9285475A}" type="slidenum">
              <a:rPr lang="nl-NL" smtClean="0"/>
              <a:t>‹nr.›</a:t>
            </a:fld>
            <a:endParaRPr lang="nl-NL"/>
          </a:p>
        </p:txBody>
      </p:sp>
    </p:spTree>
    <p:extLst>
      <p:ext uri="{BB962C8B-B14F-4D97-AF65-F5344CB8AC3E}">
        <p14:creationId xmlns:p14="http://schemas.microsoft.com/office/powerpoint/2010/main" val="98364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8C2DB9A-2307-4C00-AFCE-A9654D982EE9}" type="datetimeFigureOut">
              <a:rPr lang="nl-NL" smtClean="0"/>
              <a:t>5-12-2019</a:t>
            </a:fld>
            <a:endParaRPr lang="nl-NL"/>
          </a:p>
        </p:txBody>
      </p:sp>
      <p:sp>
        <p:nvSpPr>
          <p:cNvPr id="6" name="Tijdelijke aanduiding voor voettekst 5"/>
          <p:cNvSpPr>
            <a:spLocks noGrp="1"/>
          </p:cNvSpPr>
          <p:nvPr>
            <p:ph type="ftr" sz="quarter" idx="11"/>
          </p:nvPr>
        </p:nvSpPr>
        <p:spPr>
          <a:xfrm>
            <a:off x="3124200" y="4767264"/>
            <a:ext cx="2895600" cy="273844"/>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267DB36-C914-468B-8661-E2EA9285475A}" type="slidenum">
              <a:rPr lang="nl-NL" smtClean="0"/>
              <a:t>‹nr.›</a:t>
            </a:fld>
            <a:endParaRPr lang="nl-NL"/>
          </a:p>
        </p:txBody>
      </p:sp>
    </p:spTree>
    <p:extLst>
      <p:ext uri="{BB962C8B-B14F-4D97-AF65-F5344CB8AC3E}">
        <p14:creationId xmlns:p14="http://schemas.microsoft.com/office/powerpoint/2010/main" val="161553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8C2DB9A-2307-4C00-AFCE-A9654D982EE9}" type="datetimeFigureOut">
              <a:rPr lang="nl-NL" smtClean="0"/>
              <a:t>5-12-2019</a:t>
            </a:fld>
            <a:endParaRPr lang="nl-NL"/>
          </a:p>
        </p:txBody>
      </p:sp>
      <p:sp>
        <p:nvSpPr>
          <p:cNvPr id="6" name="Tijdelijke aanduiding voor voettekst 5"/>
          <p:cNvSpPr>
            <a:spLocks noGrp="1"/>
          </p:cNvSpPr>
          <p:nvPr>
            <p:ph type="ftr" sz="quarter" idx="11"/>
          </p:nvPr>
        </p:nvSpPr>
        <p:spPr>
          <a:xfrm>
            <a:off x="3124200" y="4767264"/>
            <a:ext cx="2895600" cy="273844"/>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267DB36-C914-468B-8661-E2EA9285475A}" type="slidenum">
              <a:rPr lang="nl-NL" smtClean="0"/>
              <a:t>‹nr.›</a:t>
            </a:fld>
            <a:endParaRPr lang="nl-NL"/>
          </a:p>
        </p:txBody>
      </p:sp>
    </p:spTree>
    <p:extLst>
      <p:ext uri="{BB962C8B-B14F-4D97-AF65-F5344CB8AC3E}">
        <p14:creationId xmlns:p14="http://schemas.microsoft.com/office/powerpoint/2010/main" val="284666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674170"/>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8C2DB9A-2307-4C00-AFCE-A9654D982EE9}" type="datetimeFigureOut">
              <a:rPr lang="nl-NL" smtClean="0"/>
              <a:t>5-12-2019</a:t>
            </a:fld>
            <a:endParaRPr lang="nl-NL"/>
          </a:p>
        </p:txBody>
      </p:sp>
      <p:sp>
        <p:nvSpPr>
          <p:cNvPr id="6" name="Tijdelijke aanduiding voor dianummer 5"/>
          <p:cNvSpPr>
            <a:spLocks noGrp="1"/>
          </p:cNvSpPr>
          <p:nvPr>
            <p:ph type="sldNum" sz="quarter" idx="4"/>
          </p:nvPr>
        </p:nvSpPr>
        <p:spPr>
          <a:xfrm>
            <a:off x="6553200" y="4674170"/>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267DB36-C914-468B-8661-E2EA9285475A}" type="slidenum">
              <a:rPr lang="nl-NL" smtClean="0"/>
              <a:t>‹nr.›</a:t>
            </a:fld>
            <a:endParaRPr lang="nl-NL"/>
          </a:p>
        </p:txBody>
      </p:sp>
      <p:pic>
        <p:nvPicPr>
          <p:cNvPr id="8" name="Afbeelding 7" descr="sbb-beeld-cmyk.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72000" y="4659982"/>
            <a:ext cx="301978" cy="301978"/>
          </a:xfrm>
          <a:prstGeom prst="rect">
            <a:avLst/>
          </a:prstGeom>
        </p:spPr>
      </p:pic>
      <p:sp>
        <p:nvSpPr>
          <p:cNvPr id="9" name="Rechthoek 8"/>
          <p:cNvSpPr/>
          <p:nvPr userDrawn="1"/>
        </p:nvSpPr>
        <p:spPr>
          <a:xfrm>
            <a:off x="0" y="0"/>
            <a:ext cx="9162000" cy="90000"/>
          </a:xfrm>
          <a:prstGeom prst="rect">
            <a:avLst/>
          </a:prstGeom>
          <a:gradFill>
            <a:gsLst>
              <a:gs pos="54000">
                <a:schemeClr val="accent1"/>
              </a:gs>
              <a:gs pos="89000">
                <a:schemeClr val="accent2"/>
              </a:gs>
              <a:gs pos="100000">
                <a:schemeClr val="accent3">
                  <a:lumMod val="60000"/>
                  <a:lumOff val="40000"/>
                </a:schemeClr>
              </a:gs>
              <a:gs pos="18000">
                <a:schemeClr val="accent4"/>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userDrawn="1"/>
        </p:nvSpPr>
        <p:spPr>
          <a:xfrm>
            <a:off x="0" y="5074038"/>
            <a:ext cx="9162000" cy="90000"/>
          </a:xfrm>
          <a:prstGeom prst="rect">
            <a:avLst/>
          </a:prstGeom>
          <a:gradFill>
            <a:gsLst>
              <a:gs pos="86000">
                <a:schemeClr val="accent1"/>
              </a:gs>
              <a:gs pos="100000">
                <a:schemeClr val="accent2"/>
              </a:gs>
              <a:gs pos="56000">
                <a:schemeClr val="accent4"/>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98980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walificaties.s-bb.nl/Details/Index/3923?type=Dossier&amp;returnUrl=/?ResultaatType%3DKeuzedeel%26AardKeuzedeel%3D%26SBU%3D%26Niveau%3D%26Wettelijkeberoepsvereisten%3D%26Cohort%3D%26Schooljaar%3D%26Certificaat%3D%26Trefwoorden%3Dcreatie" TargetMode="External"/><Relationship Id="rId2" Type="http://schemas.openxmlformats.org/officeDocument/2006/relationships/hyperlink" Target="https://kwalificaties.s-bb.nl/Details/Index/3599?type=Dossier&amp;returnUrl=/?ResultaatType%3DKeuzedeel%26AardKeuzedeel%3D%26SBU%3D%26Niveau%3D%26Wettelijkeberoepsvereisten%3D%26Cohort%3D%26Schooljaar%3D%26Certificaat%3D%26Trefwoorden%3Dcreatie" TargetMode="External"/><Relationship Id="rId1" Type="http://schemas.openxmlformats.org/officeDocument/2006/relationships/slideLayout" Target="../slideLayouts/slideLayout2.xml"/><Relationship Id="rId4" Type="http://schemas.openxmlformats.org/officeDocument/2006/relationships/hyperlink" Target="https://kwalificaties.s-bb.nl/Details/Index/5042?type=Dossier&amp;returnUrl=/?Pagina%3D5%26ResultaatType%3DKeuzedeel%26Trefwoorden%3Dcreatie%26Fuzzy%3DFals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kwalificaties.s-bb.nl/Details/Index/2466?type=Dossier&amp;returnUrl=/?Pagina%3D2%26ResultaatType%3DKeuzedeel%26Trefwoorden%3Dcreatie%26Fuzzy%3DFalse" TargetMode="External"/><Relationship Id="rId3" Type="http://schemas.openxmlformats.org/officeDocument/2006/relationships/hyperlink" Target="https://kwalificaties.s-bb.nl/Details/Index/3448?type=Dossier&amp;returnUrl=/?ResultaatType%3DKeuzedeel%26AardKeuzedeel%3D%26SBU%3D%26Niveau%3D%26Wettelijkeberoepsvereisten%3D%26Cohort%3D%26Schooljaar%3D%26Certificaat%3D%26Trefwoorden%3Dspecialisatie%2Bkunst" TargetMode="External"/><Relationship Id="rId7" Type="http://schemas.openxmlformats.org/officeDocument/2006/relationships/hyperlink" Target="https://kwalificaties.s-bb.nl/Details/Index/4407?type=Dossier&amp;returnUrl=/?Pagina%3D2%26ResultaatType%3DKeuzedeel%26Trefwoorden%3Dcreatie%26Fuzzy%3DFalse" TargetMode="External"/><Relationship Id="rId2" Type="http://schemas.openxmlformats.org/officeDocument/2006/relationships/hyperlink" Target="https://kwalificaties.s-bb.nl/Details/Index/3596?type=Dossier&amp;returnUrl=/?ResultaatType%3DKeuzedeel%26AardKeuzedeel%3D%26SBU%3D%26Niveau%3D%26Wettelijkeberoepsvereisten%3D%26Cohort%3D%26Schooljaar%3D%26Certificaat%3D%26Trefwoorden%3Dcreatie" TargetMode="External"/><Relationship Id="rId1" Type="http://schemas.openxmlformats.org/officeDocument/2006/relationships/slideLayout" Target="../slideLayouts/slideLayout2.xml"/><Relationship Id="rId6" Type="http://schemas.openxmlformats.org/officeDocument/2006/relationships/hyperlink" Target="https://kwalificaties.s-bb.nl/Details/Index/4347?type=Dossier&amp;returnUrl=/?Pagina%3D2%26ResultaatType%3DKeuzedeel%26Trefwoorden%3Dcreatie%26Fuzzy%3DFalse" TargetMode="External"/><Relationship Id="rId5" Type="http://schemas.openxmlformats.org/officeDocument/2006/relationships/hyperlink" Target="https://kwalificaties.s-bb.nl/Details/Index/3966?type=Dossier&amp;returnUrl=/?ResultaatType%3DKeuzedeel%26AardKeuzedeel%3D%26SBU%3D%26Niveau%3D%26Wettelijkeberoepsvereisten%3D%26Cohort%3D%26Schooljaar%3D%26Certificaat%3D%26Trefwoorden%3Dcreatie" TargetMode="External"/><Relationship Id="rId4" Type="http://schemas.openxmlformats.org/officeDocument/2006/relationships/hyperlink" Target="https://kwalificaties.s-bb.nl/Details/Index/3599?type=Dossier&amp;returnUrl=/?ResultaatType%3DKeuzedeel%26AardKeuzedeel%3D%26SBU%3D%26Niveau%3D%26Wettelijkeberoepsvereisten%3D%26Cohort%3D%26Schooljaar%3D%26Certificaat%3D%26Trefwoorden%3Dcreatie" TargetMode="External"/><Relationship Id="rId9" Type="http://schemas.openxmlformats.org/officeDocument/2006/relationships/hyperlink" Target="https://kwalificaties.s-bb.nl/Details/Index/2526?type=Dossier&amp;returnUrl=/?Pagina%3D3%26ResultaatType%3DKeuzedeel%26Trefwoorden%3Dcreatie%26Fuzzy%3DFals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kwalificaties.s-bb.nl/Details/Index/5014?type=Dossier&amp;returnUrl=/?Pagina%3D6%26ResultaatType%3DKeuzedeel%26Trefwoorden%3Dcreatie%26Fuzzy%3DFalse" TargetMode="External"/><Relationship Id="rId3" Type="http://schemas.openxmlformats.org/officeDocument/2006/relationships/hyperlink" Target="https://kwalificaties.s-bb.nl/Details/Index/3928?type=Dossier&amp;returnUrl=/?Pagina%3D3%26ResultaatType%3DKeuzedeel%26Trefwoorden%3Dcreatie%26Fuzzy%3DFalse" TargetMode="External"/><Relationship Id="rId7" Type="http://schemas.openxmlformats.org/officeDocument/2006/relationships/hyperlink" Target="https://kwalificaties.s-bb.nl/Details/Index/3604?type=Dossier&amp;returnUrl=/?Pagina%3D4%26ResultaatType%3DKeuzedeel%26Trefwoorden%3Dcreatie%26Fuzzy%3DFalse" TargetMode="External"/><Relationship Id="rId2" Type="http://schemas.openxmlformats.org/officeDocument/2006/relationships/hyperlink" Target="https://kwalificaties.s-bb.nl/Details/Index/3618?type=Dossier&amp;returnUrl=/?Pagina%3D3%26ResultaatType%3DKeuzedeel%26Trefwoorden%3Dcreatie%26Fuzzy%3DFalse" TargetMode="External"/><Relationship Id="rId1" Type="http://schemas.openxmlformats.org/officeDocument/2006/relationships/slideLayout" Target="../slideLayouts/slideLayout4.xml"/><Relationship Id="rId6" Type="http://schemas.openxmlformats.org/officeDocument/2006/relationships/hyperlink" Target="https://kwalificaties.s-bb.nl/Details/Index/2580?type=Dossier&amp;returnUrl=/?Pagina%3D3%26ResultaatType%3DKeuzedeel%26Trefwoorden%3Dcreatie%26Fuzzy%3DFalse" TargetMode="External"/><Relationship Id="rId5" Type="http://schemas.openxmlformats.org/officeDocument/2006/relationships/hyperlink" Target="https://kwalificaties.s-bb.nl/Details/Index/2524?type=Dossier&amp;returnUrl=/?Pagina%3D3%26ResultaatType%3DKeuzedeel%26Trefwoorden%3Dcreatie%26Fuzzy%3DFalse" TargetMode="External"/><Relationship Id="rId4" Type="http://schemas.openxmlformats.org/officeDocument/2006/relationships/hyperlink" Target="https://kwalificaties.s-bb.nl/Details/Index/4441?type=Dossier&amp;returnUrl=/?Pagina%3D3%26ResultaatType%3DKeuzedeel%26Trefwoorden%3Dcreatie%26Fuzzy%3DFalse"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kwalificaties.s-bb.nl/Details/Index/3264?type=Dossier&amp;returnUrl=/?Pagina%3D2%26ResultaatType%3DKeuzedeel%26Trefwoorden%3Dcreatie%26Fuzzy%3DFals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bb.nl/status-kwalificatiestructuur" TargetMode="External"/><Relationship Id="rId2" Type="http://schemas.openxmlformats.org/officeDocument/2006/relationships/hyperlink" Target="https://kwalificaties.s-bb.nl/" TargetMode="External"/><Relationship Id="rId1" Type="http://schemas.openxmlformats.org/officeDocument/2006/relationships/slideLayout" Target="../slideLayouts/slideLayout2.xml"/><Relationship Id="rId5" Type="http://schemas.openxmlformats.org/officeDocument/2006/relationships/hyperlink" Target="https://www.s-bb.nl/onderwijs/kwalificeren-en-examineren/keuzedelen/monitor-keuzedelen" TargetMode="External"/><Relationship Id="rId4" Type="http://schemas.openxmlformats.org/officeDocument/2006/relationships/hyperlink" Target="https://www.s-bb.nl/onderwijs/kwalificeren-en-examineren/keuzedelen/voorstel-keuzedee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b.toolsema@s-bb.nl"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slide" Target="slide2.xml"/><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7.jpe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slide" Target="slide2.xml"/><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04913" y="3463010"/>
            <a:ext cx="7393438" cy="1029510"/>
          </a:xfrm>
        </p:spPr>
        <p:txBody>
          <a:bodyPr>
            <a:noAutofit/>
          </a:bodyPr>
          <a:lstStyle/>
          <a:p>
            <a:r>
              <a:rPr lang="nl-NL" sz="2000" dirty="0"/>
              <a:t>2 december 2019</a:t>
            </a:r>
          </a:p>
          <a:p>
            <a:r>
              <a:rPr lang="nl-NL" sz="2000" dirty="0"/>
              <a:t>Bert Toolsema (SBB)</a:t>
            </a:r>
          </a:p>
        </p:txBody>
      </p:sp>
      <p:pic>
        <p:nvPicPr>
          <p:cNvPr id="6" name="Afbeelding 5" descr="sbb-logo-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882" y="395369"/>
            <a:ext cx="5472608" cy="884085"/>
          </a:xfrm>
          <a:prstGeom prst="rect">
            <a:avLst/>
          </a:prstGeom>
        </p:spPr>
      </p:pic>
      <p:sp>
        <p:nvSpPr>
          <p:cNvPr id="7" name="Rechthoek 6"/>
          <p:cNvSpPr/>
          <p:nvPr/>
        </p:nvSpPr>
        <p:spPr>
          <a:xfrm>
            <a:off x="4499992" y="4587974"/>
            <a:ext cx="504056"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8617">
            <a:off x="6686638" y="1565165"/>
            <a:ext cx="2203249" cy="3113925"/>
          </a:xfrm>
          <a:prstGeom prst="rect">
            <a:avLst/>
          </a:prstGeom>
        </p:spPr>
      </p:pic>
      <p:sp>
        <p:nvSpPr>
          <p:cNvPr id="2" name="Titel 1"/>
          <p:cNvSpPr>
            <a:spLocks noGrp="1"/>
          </p:cNvSpPr>
          <p:nvPr>
            <p:ph type="ctrTitle"/>
          </p:nvPr>
        </p:nvSpPr>
        <p:spPr>
          <a:xfrm>
            <a:off x="780556" y="1469543"/>
            <a:ext cx="6503767" cy="1103312"/>
          </a:xfrm>
        </p:spPr>
        <p:txBody>
          <a:bodyPr>
            <a:normAutofit fontScale="90000"/>
          </a:bodyPr>
          <a:lstStyle/>
          <a:p>
            <a:r>
              <a:rPr lang="nl-NL" dirty="0"/>
              <a:t>Flexibele kwalificatiestructuur MBO</a:t>
            </a:r>
          </a:p>
        </p:txBody>
      </p:sp>
      <p:sp>
        <p:nvSpPr>
          <p:cNvPr id="5" name="Rechthoek 4"/>
          <p:cNvSpPr/>
          <p:nvPr/>
        </p:nvSpPr>
        <p:spPr>
          <a:xfrm>
            <a:off x="4450813" y="238708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Tree>
    <p:extLst>
      <p:ext uri="{BB962C8B-B14F-4D97-AF65-F5344CB8AC3E}">
        <p14:creationId xmlns:p14="http://schemas.microsoft.com/office/powerpoint/2010/main" val="26983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Indienen keuzedeel: voorbereiding</a:t>
            </a:r>
          </a:p>
        </p:txBody>
      </p:sp>
      <p:sp>
        <p:nvSpPr>
          <p:cNvPr id="3" name="Tijdelijke aanduiding voor tekst 2"/>
          <p:cNvSpPr>
            <a:spLocks noGrp="1"/>
          </p:cNvSpPr>
          <p:nvPr>
            <p:ph type="body" sz="quarter" idx="13"/>
          </p:nvPr>
        </p:nvSpPr>
        <p:spPr/>
        <p:txBody>
          <a:bodyPr>
            <a:normAutofit/>
          </a:bodyPr>
          <a:lstStyle/>
          <a:p>
            <a:r>
              <a:rPr lang="nl-NL" sz="1200" dirty="0"/>
              <a:t>Controleer register keuzedelen + lijst keuzedelen in ontwikkeling of keuzedeel al niet ontwikkeld is/wordt</a:t>
            </a:r>
          </a:p>
        </p:txBody>
      </p:sp>
      <p:sp>
        <p:nvSpPr>
          <p:cNvPr id="4" name="Tijdelijke aanduiding voor tekst 3"/>
          <p:cNvSpPr>
            <a:spLocks noGrp="1"/>
          </p:cNvSpPr>
          <p:nvPr>
            <p:ph type="body" sz="quarter" idx="14"/>
          </p:nvPr>
        </p:nvSpPr>
        <p:spPr/>
        <p:txBody>
          <a:bodyPr/>
          <a:lstStyle/>
          <a:p>
            <a:r>
              <a:rPr lang="nl-NL" dirty="0"/>
              <a:t>Be</a:t>
            </a:r>
            <a:r>
              <a:rPr lang="nl-NL" sz="1200" dirty="0"/>
              <a:t>studeer Meldformulier keuzedeel &amp; Handleiding (download op s-</a:t>
            </a:r>
            <a:r>
              <a:rPr lang="nl-NL" sz="1200" dirty="0" err="1"/>
              <a:t>bb.nl</a:t>
            </a:r>
            <a:r>
              <a:rPr lang="nl-NL" sz="1200" dirty="0"/>
              <a:t> bij K&amp;E)</a:t>
            </a:r>
          </a:p>
        </p:txBody>
      </p:sp>
      <p:sp>
        <p:nvSpPr>
          <p:cNvPr id="5" name="Tijdelijke aanduiding voor tekst 4"/>
          <p:cNvSpPr>
            <a:spLocks noGrp="1"/>
          </p:cNvSpPr>
          <p:nvPr>
            <p:ph type="body" sz="quarter" idx="15"/>
          </p:nvPr>
        </p:nvSpPr>
        <p:spPr/>
        <p:txBody>
          <a:bodyPr>
            <a:normAutofit/>
          </a:bodyPr>
          <a:lstStyle/>
          <a:p>
            <a:r>
              <a:rPr lang="nl-NL" sz="1200" dirty="0"/>
              <a:t>Bepaal kwalificatie(s) waaraan keuzedeel gekoppeld moet worden en sectorkamer voor het keuzedeel en dien voorstel in conform instructie</a:t>
            </a:r>
          </a:p>
        </p:txBody>
      </p:sp>
      <p:sp>
        <p:nvSpPr>
          <p:cNvPr id="7" name="Tijdelijke aanduiding voor tekst 6"/>
          <p:cNvSpPr>
            <a:spLocks noGrp="1"/>
          </p:cNvSpPr>
          <p:nvPr>
            <p:ph type="body" sz="quarter" idx="17"/>
          </p:nvPr>
        </p:nvSpPr>
        <p:spPr>
          <a:xfrm>
            <a:off x="1" y="3102221"/>
            <a:ext cx="9144000" cy="553263"/>
          </a:xfrm>
        </p:spPr>
        <p:txBody>
          <a:bodyPr>
            <a:normAutofit/>
          </a:bodyPr>
          <a:lstStyle/>
          <a:p>
            <a:r>
              <a:rPr lang="nl-NL" sz="1200" dirty="0"/>
              <a:t>Bij twijfel/vragen: bel of mail SBB</a:t>
            </a:r>
          </a:p>
        </p:txBody>
      </p:sp>
      <p:sp>
        <p:nvSpPr>
          <p:cNvPr id="8" name="Pijl rechts 7">
            <a:hlinkClick r:id="rId2" action="ppaction://hlinksldjump"/>
          </p:cNvPr>
          <p:cNvSpPr/>
          <p:nvPr/>
        </p:nvSpPr>
        <p:spPr>
          <a:xfrm>
            <a:off x="8686800" y="4822227"/>
            <a:ext cx="360040" cy="28803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0547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45808" y="363903"/>
            <a:ext cx="7960520" cy="4230719"/>
          </a:xfrm>
          <a:prstGeom prst="rect">
            <a:avLst/>
          </a:prstGeom>
        </p:spPr>
      </p:pic>
      <p:sp>
        <p:nvSpPr>
          <p:cNvPr id="6" name="Tijdelijke aanduiding voor inhoud 5"/>
          <p:cNvSpPr>
            <a:spLocks noGrp="1"/>
          </p:cNvSpPr>
          <p:nvPr>
            <p:ph sz="quarter" idx="4294967295"/>
          </p:nvPr>
        </p:nvSpPr>
        <p:spPr>
          <a:xfrm>
            <a:off x="4969669" y="1631156"/>
            <a:ext cx="3031331" cy="2963466"/>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9174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Handig statusoverzicht</a:t>
            </a:r>
          </a:p>
        </p:txBody>
      </p:sp>
      <p:pic>
        <p:nvPicPr>
          <p:cNvPr id="4" name="Tijdelijke aanduiding voor inhoud 3"/>
          <p:cNvPicPr>
            <a:picLocks noGrp="1" noChangeAspect="1"/>
          </p:cNvPicPr>
          <p:nvPr>
            <p:ph idx="1"/>
          </p:nvPr>
        </p:nvPicPr>
        <p:blipFill>
          <a:blip r:embed="rId2"/>
          <a:stretch>
            <a:fillRect/>
          </a:stretch>
        </p:blipFill>
        <p:spPr>
          <a:xfrm>
            <a:off x="1889853" y="1200150"/>
            <a:ext cx="5364294" cy="3394075"/>
          </a:xfrm>
          <a:prstGeom prst="rect">
            <a:avLst/>
          </a:prstGeom>
        </p:spPr>
      </p:pic>
    </p:spTree>
    <p:extLst>
      <p:ext uri="{BB962C8B-B14F-4D97-AF65-F5344CB8AC3E}">
        <p14:creationId xmlns:p14="http://schemas.microsoft.com/office/powerpoint/2010/main" val="108254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Creatieve keuzedelen?</a:t>
            </a:r>
          </a:p>
        </p:txBody>
      </p:sp>
      <p:sp>
        <p:nvSpPr>
          <p:cNvPr id="3" name="Tijdelijke aanduiding voor inhoud 2"/>
          <p:cNvSpPr>
            <a:spLocks noGrp="1"/>
          </p:cNvSpPr>
          <p:nvPr>
            <p:ph idx="1"/>
          </p:nvPr>
        </p:nvSpPr>
        <p:spPr/>
        <p:txBody>
          <a:bodyPr/>
          <a:lstStyle/>
          <a:p>
            <a:r>
              <a:rPr lang="nl-NL" dirty="0"/>
              <a:t>Algemeen inzetbare keuzedelen</a:t>
            </a:r>
          </a:p>
          <a:p>
            <a:r>
              <a:rPr lang="nl-NL" dirty="0"/>
              <a:t>Vakspecifieke keuzedelen</a:t>
            </a:r>
          </a:p>
          <a:p>
            <a:r>
              <a:rPr lang="nl-NL" dirty="0"/>
              <a:t>Culturele vorming</a:t>
            </a:r>
          </a:p>
          <a:p>
            <a:endParaRPr lang="nl-NL" dirty="0"/>
          </a:p>
          <a:p>
            <a:r>
              <a:rPr lang="nl-NL" dirty="0"/>
              <a:t>En speciaal….</a:t>
            </a:r>
          </a:p>
          <a:p>
            <a:pPr marL="0" indent="0">
              <a:buNone/>
            </a:pPr>
            <a:endParaRPr lang="nl-NL" dirty="0"/>
          </a:p>
        </p:txBody>
      </p:sp>
    </p:spTree>
    <p:extLst>
      <p:ext uri="{BB962C8B-B14F-4D97-AF65-F5344CB8AC3E}">
        <p14:creationId xmlns:p14="http://schemas.microsoft.com/office/powerpoint/2010/main" val="104959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Algemeen inzetbare keuzedelen</a:t>
            </a:r>
          </a:p>
        </p:txBody>
      </p:sp>
      <p:sp>
        <p:nvSpPr>
          <p:cNvPr id="3" name="Tijdelijke aanduiding voor inhoud 2"/>
          <p:cNvSpPr>
            <a:spLocks noGrp="1"/>
          </p:cNvSpPr>
          <p:nvPr>
            <p:ph idx="1"/>
          </p:nvPr>
        </p:nvSpPr>
        <p:spPr/>
        <p:txBody>
          <a:bodyPr/>
          <a:lstStyle/>
          <a:p>
            <a:endParaRPr lang="nl-NL" u="sng" dirty="0">
              <a:hlinkClick r:id="rId2"/>
            </a:endParaRPr>
          </a:p>
          <a:p>
            <a:r>
              <a:rPr lang="nl-NL" u="sng" dirty="0">
                <a:hlinkClick r:id="rId2"/>
              </a:rPr>
              <a:t>Creatieve profilering</a:t>
            </a:r>
            <a:r>
              <a:rPr lang="nl-NL" dirty="0"/>
              <a:t> K0727</a:t>
            </a:r>
          </a:p>
          <a:p>
            <a:r>
              <a:rPr lang="nl-NL" u="sng" dirty="0" err="1">
                <a:hlinkClick r:id="rId3"/>
              </a:rPr>
              <a:t>Lean</a:t>
            </a:r>
            <a:r>
              <a:rPr lang="nl-NL" u="sng" dirty="0">
                <a:hlinkClick r:id="rId3"/>
              </a:rPr>
              <a:t> en creatief</a:t>
            </a:r>
            <a:r>
              <a:rPr lang="nl-NL" dirty="0"/>
              <a:t> K0512 </a:t>
            </a:r>
          </a:p>
          <a:p>
            <a:r>
              <a:rPr lang="nl-NL" u="sng" dirty="0">
                <a:hlinkClick r:id="rId4"/>
              </a:rPr>
              <a:t>Smart </a:t>
            </a:r>
            <a:r>
              <a:rPr lang="nl-NL" u="sng" dirty="0" err="1">
                <a:hlinkClick r:id="rId4"/>
              </a:rPr>
              <a:t>technology</a:t>
            </a:r>
            <a:r>
              <a:rPr lang="nl-NL" dirty="0"/>
              <a:t> K1067 (eigenlijk ook vakspecifiek) </a:t>
            </a:r>
          </a:p>
          <a:p>
            <a:pPr marL="0" indent="0">
              <a:buNone/>
            </a:pPr>
            <a:endParaRPr lang="nl-NL" dirty="0"/>
          </a:p>
        </p:txBody>
      </p:sp>
    </p:spTree>
    <p:extLst>
      <p:ext uri="{BB962C8B-B14F-4D97-AF65-F5344CB8AC3E}">
        <p14:creationId xmlns:p14="http://schemas.microsoft.com/office/powerpoint/2010/main" val="373652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Vakspecifieke keuzedelen</a:t>
            </a:r>
          </a:p>
        </p:txBody>
      </p:sp>
      <p:sp>
        <p:nvSpPr>
          <p:cNvPr id="3" name="Tijdelijke aanduiding voor inhoud 2"/>
          <p:cNvSpPr>
            <a:spLocks noGrp="1"/>
          </p:cNvSpPr>
          <p:nvPr>
            <p:ph idx="1"/>
          </p:nvPr>
        </p:nvSpPr>
        <p:spPr/>
        <p:txBody>
          <a:bodyPr>
            <a:normAutofit fontScale="70000" lnSpcReduction="20000"/>
          </a:bodyPr>
          <a:lstStyle/>
          <a:p>
            <a:r>
              <a:rPr lang="nl-NL" u="sng" dirty="0">
                <a:hlinkClick r:id="rId2"/>
              </a:rPr>
              <a:t>Creatief </a:t>
            </a:r>
            <a:r>
              <a:rPr lang="nl-NL" u="sng" dirty="0" err="1">
                <a:hlinkClick r:id="rId2"/>
              </a:rPr>
              <a:t>makerschap</a:t>
            </a:r>
            <a:r>
              <a:rPr lang="nl-NL" dirty="0"/>
              <a:t> K0492 (voor Artiesten kwalificaties)</a:t>
            </a:r>
          </a:p>
          <a:p>
            <a:r>
              <a:rPr lang="nl-NL" dirty="0">
                <a:hlinkClick r:id="rId3"/>
              </a:rPr>
              <a:t>Specialisatie kunst- en cultuursector</a:t>
            </a:r>
            <a:r>
              <a:rPr lang="nl-NL" dirty="0"/>
              <a:t> - K0543 (bijdrage aan marketing- en communicatiestrategie voor deze sector)</a:t>
            </a:r>
          </a:p>
          <a:p>
            <a:r>
              <a:rPr lang="nl-NL" u="sng" dirty="0">
                <a:hlinkClick r:id="rId4"/>
              </a:rPr>
              <a:t>Creatieve profilering</a:t>
            </a:r>
            <a:r>
              <a:rPr lang="nl-NL" dirty="0"/>
              <a:t> K0727 (vooral gericht op vormgevers)</a:t>
            </a:r>
          </a:p>
          <a:p>
            <a:r>
              <a:rPr lang="nl-NL" u="sng" dirty="0">
                <a:hlinkClick r:id="rId5"/>
              </a:rPr>
              <a:t>Creatieve typografie</a:t>
            </a:r>
            <a:r>
              <a:rPr lang="nl-NL" dirty="0"/>
              <a:t> K0524 </a:t>
            </a:r>
          </a:p>
          <a:p>
            <a:r>
              <a:rPr lang="nl-NL" u="sng" dirty="0">
                <a:hlinkClick r:id="rId6"/>
              </a:rPr>
              <a:t>Show en entertainment voor de recreatiebranche</a:t>
            </a:r>
            <a:r>
              <a:rPr lang="nl-NL" dirty="0"/>
              <a:t> K0832 </a:t>
            </a:r>
          </a:p>
          <a:p>
            <a:r>
              <a:rPr lang="nl-NL" u="sng" dirty="0">
                <a:hlinkClick r:id="rId7"/>
              </a:rPr>
              <a:t>Artistiek inzicht</a:t>
            </a:r>
            <a:r>
              <a:rPr lang="nl-NL" dirty="0"/>
              <a:t> K0718 (ervaar het podium)</a:t>
            </a:r>
          </a:p>
          <a:p>
            <a:r>
              <a:rPr lang="nl-NL" u="sng" dirty="0">
                <a:hlinkClick r:id="rId8"/>
              </a:rPr>
              <a:t>Interieurstyling</a:t>
            </a:r>
            <a:r>
              <a:rPr lang="nl-NL" dirty="0"/>
              <a:t> K0156 </a:t>
            </a:r>
          </a:p>
          <a:p>
            <a:r>
              <a:rPr lang="nl-NL" u="sng" dirty="0">
                <a:hlinkClick r:id="rId9"/>
              </a:rPr>
              <a:t>Voorbereiding hbo kunstonderwijs</a:t>
            </a:r>
            <a:r>
              <a:rPr lang="nl-NL" dirty="0"/>
              <a:t> K0184 </a:t>
            </a:r>
          </a:p>
          <a:p>
            <a:pPr marL="0" indent="0">
              <a:buNone/>
            </a:pPr>
            <a:endParaRPr lang="nl-NL" dirty="0"/>
          </a:p>
        </p:txBody>
      </p:sp>
    </p:spTree>
    <p:extLst>
      <p:ext uri="{BB962C8B-B14F-4D97-AF65-F5344CB8AC3E}">
        <p14:creationId xmlns:p14="http://schemas.microsoft.com/office/powerpoint/2010/main" val="25939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Nog veel meer vakspecifiek…</a:t>
            </a:r>
          </a:p>
        </p:txBody>
      </p:sp>
      <p:sp>
        <p:nvSpPr>
          <p:cNvPr id="3" name="Tijdelijke aanduiding voor inhoud 2"/>
          <p:cNvSpPr>
            <a:spLocks noGrp="1"/>
          </p:cNvSpPr>
          <p:nvPr>
            <p:ph sz="half" idx="1"/>
          </p:nvPr>
        </p:nvSpPr>
        <p:spPr/>
        <p:txBody>
          <a:bodyPr>
            <a:normAutofit fontScale="55000" lnSpcReduction="20000"/>
          </a:bodyPr>
          <a:lstStyle/>
          <a:p>
            <a:pPr marL="514350" indent="-514350">
              <a:lnSpc>
                <a:spcPct val="120000"/>
              </a:lnSpc>
              <a:buFont typeface="+mj-lt"/>
              <a:buAutoNum type="arabicPeriod"/>
            </a:pPr>
            <a:r>
              <a:rPr lang="nl-NL" u="sng" dirty="0">
                <a:hlinkClick r:id="rId2"/>
              </a:rPr>
              <a:t>Audiovisueel vormgeven</a:t>
            </a:r>
            <a:r>
              <a:rPr lang="nl-NL" dirty="0"/>
              <a:t> K0521 </a:t>
            </a:r>
          </a:p>
          <a:p>
            <a:pPr marL="514350" indent="-514350">
              <a:lnSpc>
                <a:spcPct val="120000"/>
              </a:lnSpc>
              <a:buFont typeface="+mj-lt"/>
              <a:buAutoNum type="arabicPeriod"/>
            </a:pPr>
            <a:r>
              <a:rPr lang="nl-NL" u="sng" dirty="0">
                <a:hlinkClick r:id="rId3"/>
              </a:rPr>
              <a:t>Digitaal produceren 3D object</a:t>
            </a:r>
            <a:r>
              <a:rPr lang="nl-NL" dirty="0"/>
              <a:t> K0355 </a:t>
            </a:r>
          </a:p>
          <a:p>
            <a:pPr marL="514350" indent="-514350">
              <a:lnSpc>
                <a:spcPct val="120000"/>
              </a:lnSpc>
              <a:buFont typeface="+mj-lt"/>
              <a:buAutoNum type="arabicPeriod"/>
            </a:pPr>
            <a:r>
              <a:rPr lang="nl-NL" u="sng" dirty="0">
                <a:hlinkClick r:id="rId4"/>
              </a:rPr>
              <a:t>Experimentele modevormgeving</a:t>
            </a:r>
            <a:r>
              <a:rPr lang="nl-NL" dirty="0"/>
              <a:t> K0725 </a:t>
            </a:r>
          </a:p>
          <a:p>
            <a:pPr marL="514350" indent="-514350">
              <a:lnSpc>
                <a:spcPct val="120000"/>
              </a:lnSpc>
              <a:buFont typeface="+mj-lt"/>
              <a:buAutoNum type="arabicPeriod"/>
            </a:pPr>
            <a:r>
              <a:rPr lang="nl-NL" u="sng" dirty="0">
                <a:hlinkClick r:id="rId5"/>
              </a:rPr>
              <a:t>Experimenteren met materialen en technieken</a:t>
            </a:r>
            <a:r>
              <a:rPr lang="nl-NL" dirty="0"/>
              <a:t> K0435 </a:t>
            </a:r>
          </a:p>
          <a:p>
            <a:pPr marL="514350" indent="-514350">
              <a:lnSpc>
                <a:spcPct val="120000"/>
              </a:lnSpc>
              <a:buFont typeface="+mj-lt"/>
              <a:buAutoNum type="arabicPeriod"/>
            </a:pPr>
            <a:r>
              <a:rPr lang="nl-NL" u="sng" dirty="0">
                <a:hlinkClick r:id="rId6"/>
              </a:rPr>
              <a:t>Fooddesign</a:t>
            </a:r>
            <a:r>
              <a:rPr lang="nl-NL" dirty="0"/>
              <a:t> K0283 </a:t>
            </a:r>
          </a:p>
          <a:p>
            <a:pPr marL="514350" indent="-514350">
              <a:lnSpc>
                <a:spcPct val="120000"/>
              </a:lnSpc>
              <a:buFont typeface="+mj-lt"/>
              <a:buAutoNum type="arabicPeriod"/>
            </a:pPr>
            <a:r>
              <a:rPr lang="nl-NL" u="sng" dirty="0">
                <a:hlinkClick r:id="rId7"/>
              </a:rPr>
              <a:t>Mediadesign voor een </a:t>
            </a:r>
            <a:r>
              <a:rPr lang="nl-NL" u="sng" dirty="0" err="1">
                <a:hlinkClick r:id="rId7"/>
              </a:rPr>
              <a:t>experience</a:t>
            </a:r>
            <a:r>
              <a:rPr lang="nl-NL" dirty="0"/>
              <a:t> K0773 </a:t>
            </a:r>
          </a:p>
          <a:p>
            <a:pPr marL="514350" indent="-514350">
              <a:lnSpc>
                <a:spcPct val="120000"/>
              </a:lnSpc>
              <a:buFont typeface="+mj-lt"/>
              <a:buAutoNum type="arabicPeriod"/>
            </a:pPr>
            <a:r>
              <a:rPr lang="nl-NL" u="sng" dirty="0">
                <a:hlinkClick r:id="rId8"/>
              </a:rPr>
              <a:t>Verdieping glas: restauratie van glas in lood</a:t>
            </a:r>
            <a:r>
              <a:rPr lang="nl-NL" dirty="0"/>
              <a:t>  K1028 </a:t>
            </a:r>
          </a:p>
          <a:p>
            <a:pPr marL="514350" indent="-514350">
              <a:lnSpc>
                <a:spcPct val="120000"/>
              </a:lnSpc>
              <a:buFont typeface="+mj-lt"/>
              <a:buAutoNum type="arabicPeriod"/>
            </a:pPr>
            <a:r>
              <a:rPr lang="nl-NL" dirty="0"/>
              <a:t>Acteren en bewegen op het podium </a:t>
            </a:r>
          </a:p>
          <a:p>
            <a:pPr marL="514350" indent="-514350">
              <a:lnSpc>
                <a:spcPct val="120000"/>
              </a:lnSpc>
              <a:buFont typeface="+mj-lt"/>
              <a:buAutoNum type="arabicPeriod"/>
            </a:pPr>
            <a:r>
              <a:rPr lang="en-GB" dirty="0" err="1"/>
              <a:t>Art&amp;Design</a:t>
            </a:r>
            <a:endParaRPr lang="en-GB" dirty="0"/>
          </a:p>
          <a:p>
            <a:pPr marL="514350" indent="-514350">
              <a:lnSpc>
                <a:spcPct val="120000"/>
              </a:lnSpc>
              <a:buFont typeface="+mj-lt"/>
              <a:buAutoNum type="arabicPeriod"/>
            </a:pPr>
            <a:endParaRPr lang="nl-NL" dirty="0"/>
          </a:p>
          <a:p>
            <a:pPr marL="0" indent="0">
              <a:buNone/>
            </a:pPr>
            <a:endParaRPr lang="nl-NL" dirty="0"/>
          </a:p>
        </p:txBody>
      </p:sp>
      <p:sp>
        <p:nvSpPr>
          <p:cNvPr id="4" name="Tijdelijke aanduiding voor inhoud 3"/>
          <p:cNvSpPr>
            <a:spLocks noGrp="1"/>
          </p:cNvSpPr>
          <p:nvPr>
            <p:ph sz="half" idx="2"/>
          </p:nvPr>
        </p:nvSpPr>
        <p:spPr/>
        <p:txBody>
          <a:bodyPr>
            <a:normAutofit fontScale="55000" lnSpcReduction="20000"/>
          </a:bodyPr>
          <a:lstStyle/>
          <a:p>
            <a:pPr marL="514350" indent="-514350">
              <a:buFont typeface="+mj-lt"/>
              <a:buAutoNum type="arabicPeriod" startAt="10"/>
            </a:pPr>
            <a:r>
              <a:rPr lang="en-GB" dirty="0"/>
              <a:t>Basis </a:t>
            </a:r>
            <a:r>
              <a:rPr lang="en-GB" dirty="0" err="1"/>
              <a:t>Webdevelopment</a:t>
            </a:r>
            <a:endParaRPr lang="nl-NL" dirty="0"/>
          </a:p>
          <a:p>
            <a:pPr marL="514350" indent="-514350">
              <a:buFont typeface="+mj-lt"/>
              <a:buAutoNum type="arabicPeriod" startAt="10"/>
            </a:pPr>
            <a:r>
              <a:rPr lang="en-GB" dirty="0" err="1"/>
              <a:t>Fotografie</a:t>
            </a:r>
            <a:r>
              <a:rPr lang="en-GB" dirty="0"/>
              <a:t> basis</a:t>
            </a:r>
            <a:endParaRPr lang="nl-NL" dirty="0"/>
          </a:p>
          <a:p>
            <a:pPr marL="514350" indent="-514350">
              <a:buFont typeface="+mj-lt"/>
              <a:buAutoNum type="arabicPeriod" startAt="10"/>
            </a:pPr>
            <a:r>
              <a:rPr lang="nl-NL" dirty="0"/>
              <a:t>Fotostyling</a:t>
            </a:r>
          </a:p>
          <a:p>
            <a:pPr marL="514350" indent="-514350">
              <a:buFont typeface="+mj-lt"/>
              <a:buAutoNum type="arabicPeriod" startAt="10"/>
            </a:pPr>
            <a:r>
              <a:rPr lang="en-GB" dirty="0"/>
              <a:t>Game environment design</a:t>
            </a:r>
            <a:endParaRPr lang="nl-NL" dirty="0"/>
          </a:p>
          <a:p>
            <a:pPr marL="514350" indent="-514350">
              <a:buFont typeface="+mj-lt"/>
              <a:buAutoNum type="arabicPeriod" startAt="10"/>
            </a:pPr>
            <a:r>
              <a:rPr lang="en-GB" dirty="0"/>
              <a:t>Infographics </a:t>
            </a:r>
            <a:r>
              <a:rPr lang="en-GB" dirty="0" err="1"/>
              <a:t>en</a:t>
            </a:r>
            <a:r>
              <a:rPr lang="en-GB" dirty="0"/>
              <a:t> </a:t>
            </a:r>
            <a:r>
              <a:rPr lang="en-GB" dirty="0" err="1"/>
              <a:t>uitleganimaties</a:t>
            </a:r>
            <a:endParaRPr lang="nl-NL" dirty="0"/>
          </a:p>
          <a:p>
            <a:pPr marL="514350" indent="-514350">
              <a:buFont typeface="+mj-lt"/>
              <a:buAutoNum type="arabicPeriod" startAt="10"/>
            </a:pPr>
            <a:r>
              <a:rPr lang="en-GB" dirty="0"/>
              <a:t>Interaction design</a:t>
            </a:r>
            <a:endParaRPr lang="nl-NL" dirty="0"/>
          </a:p>
          <a:p>
            <a:pPr marL="514350" indent="-514350">
              <a:buFont typeface="+mj-lt"/>
              <a:buAutoNum type="arabicPeriod" startAt="10"/>
            </a:pPr>
            <a:r>
              <a:rPr lang="nl-NL" dirty="0"/>
              <a:t>Kleurvormgeving</a:t>
            </a:r>
          </a:p>
          <a:p>
            <a:pPr marL="514350" indent="-514350">
              <a:buFont typeface="+mj-lt"/>
              <a:buAutoNum type="arabicPeriod" startAt="10"/>
            </a:pPr>
            <a:r>
              <a:rPr lang="nl-NL" dirty="0"/>
              <a:t>Mobile </a:t>
            </a:r>
            <a:r>
              <a:rPr lang="nl-NL" dirty="0" err="1"/>
              <a:t>application</a:t>
            </a:r>
            <a:r>
              <a:rPr lang="nl-NL" dirty="0"/>
              <a:t> design</a:t>
            </a:r>
          </a:p>
          <a:p>
            <a:pPr marL="514350" indent="-514350">
              <a:buFont typeface="+mj-lt"/>
              <a:buAutoNum type="arabicPeriod" startAt="10"/>
            </a:pPr>
            <a:r>
              <a:rPr lang="nl-NL" dirty="0"/>
              <a:t>Nieuw radioformat maken</a:t>
            </a:r>
          </a:p>
          <a:p>
            <a:pPr marL="514350" indent="-514350">
              <a:buFont typeface="+mj-lt"/>
              <a:buAutoNum type="arabicPeriod" startAt="10"/>
            </a:pPr>
            <a:r>
              <a:rPr lang="nl-NL" dirty="0"/>
              <a:t>Ondernemer Educatie, Dans, Acteren, Zang (EDAZ)</a:t>
            </a:r>
          </a:p>
          <a:p>
            <a:pPr marL="514350" indent="-514350">
              <a:buFont typeface="+mj-lt"/>
              <a:buAutoNum type="arabicPeriod" startAt="10"/>
            </a:pPr>
            <a:r>
              <a:rPr lang="nl-NL" dirty="0" err="1"/>
              <a:t>Packaging</a:t>
            </a:r>
            <a:r>
              <a:rPr lang="nl-NL" dirty="0"/>
              <a:t> design</a:t>
            </a:r>
          </a:p>
          <a:p>
            <a:pPr marL="514350" indent="-514350">
              <a:buFont typeface="+mj-lt"/>
              <a:buAutoNum type="arabicPeriod" startAt="10"/>
            </a:pPr>
            <a:r>
              <a:rPr lang="nl-NL" dirty="0"/>
              <a:t>Virtual en </a:t>
            </a:r>
            <a:r>
              <a:rPr lang="nl-NL" dirty="0" err="1"/>
              <a:t>augmented</a:t>
            </a:r>
            <a:r>
              <a:rPr lang="nl-NL" dirty="0"/>
              <a:t> </a:t>
            </a:r>
            <a:r>
              <a:rPr lang="nl-NL" dirty="0" err="1"/>
              <a:t>reality</a:t>
            </a:r>
            <a:endParaRPr lang="nl-NL" dirty="0"/>
          </a:p>
          <a:p>
            <a:pPr marL="514350" indent="-514350">
              <a:buFont typeface="+mj-lt"/>
              <a:buAutoNum type="arabicPeriod" startAt="10"/>
            </a:pPr>
            <a:r>
              <a:rPr lang="nl-NL" dirty="0"/>
              <a:t>….</a:t>
            </a:r>
          </a:p>
          <a:p>
            <a:endParaRPr lang="nl-NL" dirty="0"/>
          </a:p>
        </p:txBody>
      </p:sp>
    </p:spTree>
    <p:extLst>
      <p:ext uri="{BB962C8B-B14F-4D97-AF65-F5344CB8AC3E}">
        <p14:creationId xmlns:p14="http://schemas.microsoft.com/office/powerpoint/2010/main" val="339395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Culture vorming</a:t>
            </a:r>
          </a:p>
        </p:txBody>
      </p:sp>
      <p:sp>
        <p:nvSpPr>
          <p:cNvPr id="3" name="Tijdelijke aanduiding voor inhoud 2"/>
          <p:cNvSpPr>
            <a:spLocks noGrp="1"/>
          </p:cNvSpPr>
          <p:nvPr>
            <p:ph idx="1"/>
          </p:nvPr>
        </p:nvSpPr>
        <p:spPr/>
        <p:txBody>
          <a:bodyPr/>
          <a:lstStyle/>
          <a:p>
            <a:r>
              <a:rPr lang="nl-NL" u="sng" dirty="0">
                <a:hlinkClick r:id="rId2"/>
              </a:rPr>
              <a:t>Expressief talent</a:t>
            </a:r>
            <a:r>
              <a:rPr lang="nl-NL" dirty="0"/>
              <a:t> K0152 (zorg en welzijn sector)</a:t>
            </a:r>
          </a:p>
          <a:p>
            <a:endParaRPr lang="nl-NL" dirty="0"/>
          </a:p>
        </p:txBody>
      </p:sp>
    </p:spTree>
    <p:extLst>
      <p:ext uri="{BB962C8B-B14F-4D97-AF65-F5344CB8AC3E}">
        <p14:creationId xmlns:p14="http://schemas.microsoft.com/office/powerpoint/2010/main" val="173141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 speciaal…</a:t>
            </a:r>
          </a:p>
        </p:txBody>
      </p:sp>
      <p:sp>
        <p:nvSpPr>
          <p:cNvPr id="3" name="Tijdelijke aanduiding voor inhoud 2"/>
          <p:cNvSpPr>
            <a:spLocks noGrp="1"/>
          </p:cNvSpPr>
          <p:nvPr>
            <p:ph idx="1"/>
          </p:nvPr>
        </p:nvSpPr>
        <p:spPr/>
        <p:txBody>
          <a:bodyPr/>
          <a:lstStyle/>
          <a:p>
            <a:endParaRPr lang="nl-NL" dirty="0"/>
          </a:p>
          <a:p>
            <a:endParaRPr lang="nl-NL" dirty="0"/>
          </a:p>
          <a:p>
            <a:pPr marL="0" indent="0">
              <a:buNone/>
            </a:pPr>
            <a:r>
              <a:rPr lang="nl-NL" dirty="0"/>
              <a:t>	MAKEN VAN EEN MUSEUM PRODUCT 				(K1022)….</a:t>
            </a:r>
          </a:p>
        </p:txBody>
      </p:sp>
    </p:spTree>
    <p:extLst>
      <p:ext uri="{BB962C8B-B14F-4D97-AF65-F5344CB8AC3E}">
        <p14:creationId xmlns:p14="http://schemas.microsoft.com/office/powerpoint/2010/main" val="154388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Handige websites</a:t>
            </a:r>
          </a:p>
        </p:txBody>
      </p:sp>
      <p:sp>
        <p:nvSpPr>
          <p:cNvPr id="3" name="Tijdelijke aanduiding voor inhoud 2"/>
          <p:cNvSpPr>
            <a:spLocks noGrp="1"/>
          </p:cNvSpPr>
          <p:nvPr>
            <p:ph idx="1"/>
          </p:nvPr>
        </p:nvSpPr>
        <p:spPr/>
        <p:txBody>
          <a:bodyPr/>
          <a:lstStyle/>
          <a:p>
            <a:pPr marL="514350" indent="-514350">
              <a:buFont typeface="+mj-lt"/>
              <a:buAutoNum type="arabicPeriod"/>
            </a:pPr>
            <a:r>
              <a:rPr lang="nl-NL" sz="2800" dirty="0">
                <a:hlinkClick r:id="rId2"/>
              </a:rPr>
              <a:t>kwalificaties.s-bb.nl</a:t>
            </a:r>
            <a:endParaRPr lang="nl-NL" sz="2800" dirty="0">
              <a:hlinkClick r:id="rId3"/>
            </a:endParaRPr>
          </a:p>
          <a:p>
            <a:pPr marL="514350" indent="-514350">
              <a:buFont typeface="+mj-lt"/>
              <a:buAutoNum type="arabicPeriod"/>
            </a:pPr>
            <a:r>
              <a:rPr lang="nl-NL" sz="2800" dirty="0">
                <a:hlinkClick r:id="rId3"/>
              </a:rPr>
              <a:t>www.s-bb.nl/status-kwalificatiestructuur</a:t>
            </a:r>
            <a:endParaRPr lang="nl-NL" sz="2800" dirty="0"/>
          </a:p>
          <a:p>
            <a:pPr marL="514350" indent="-514350">
              <a:buFont typeface="+mj-lt"/>
              <a:buAutoNum type="arabicPeriod"/>
            </a:pPr>
            <a:r>
              <a:rPr lang="nl-NL" sz="2800" dirty="0">
                <a:hlinkClick r:id="rId4"/>
              </a:rPr>
              <a:t>https://www.s-bb.nl/onderwijs/kwalificeren-en-examineren/keuzedelen/voorstel-keuzedeel</a:t>
            </a:r>
            <a:endParaRPr lang="nl-NL" sz="2800" dirty="0"/>
          </a:p>
          <a:p>
            <a:pPr marL="514350" indent="-514350">
              <a:buFont typeface="+mj-lt"/>
              <a:buAutoNum type="arabicPeriod"/>
            </a:pPr>
            <a:r>
              <a:rPr lang="nl-NL" sz="2800" dirty="0">
                <a:hlinkClick r:id="rId5"/>
              </a:rPr>
              <a:t>https://www.s-bb.nl/onderwijs/kwalificeren-en-examineren/keuzedelen/monitor-keuzedelen</a:t>
            </a:r>
            <a:r>
              <a:rPr lang="nl-NL" sz="2800" dirty="0"/>
              <a:t> (klik dan op “open dashboard keuzedelen”)</a:t>
            </a:r>
          </a:p>
          <a:p>
            <a:pPr marL="0" indent="0">
              <a:buNone/>
            </a:pPr>
            <a:endParaRPr lang="nl-NL" dirty="0"/>
          </a:p>
        </p:txBody>
      </p:sp>
    </p:spTree>
    <p:extLst>
      <p:ext uri="{BB962C8B-B14F-4D97-AF65-F5344CB8AC3E}">
        <p14:creationId xmlns:p14="http://schemas.microsoft.com/office/powerpoint/2010/main" val="1719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804987" y="638175"/>
            <a:ext cx="5534025" cy="3867150"/>
          </a:xfrm>
          <a:prstGeom prst="rect">
            <a:avLst/>
          </a:prstGeom>
        </p:spPr>
      </p:pic>
    </p:spTree>
    <p:extLst>
      <p:ext uri="{BB962C8B-B14F-4D97-AF65-F5344CB8AC3E}">
        <p14:creationId xmlns:p14="http://schemas.microsoft.com/office/powerpoint/2010/main" val="42909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3" name="Tijdelijke aanduiding voor tekst 2"/>
          <p:cNvSpPr>
            <a:spLocks noGrp="1"/>
          </p:cNvSpPr>
          <p:nvPr>
            <p:ph type="body" idx="1"/>
          </p:nvPr>
        </p:nvSpPr>
        <p:spPr/>
        <p:txBody>
          <a:bodyPr/>
          <a:lstStyle/>
          <a:p>
            <a:endParaRPr lang="nl-NL" dirty="0"/>
          </a:p>
          <a:p>
            <a:endParaRPr lang="nl-NL" dirty="0"/>
          </a:p>
          <a:p>
            <a:endParaRPr lang="nl-NL" dirty="0"/>
          </a:p>
          <a:p>
            <a:pPr marL="0" indent="0" algn="ctr">
              <a:buNone/>
            </a:pPr>
            <a:r>
              <a:rPr lang="nl-NL" dirty="0"/>
              <a:t>Voor vragen</a:t>
            </a:r>
          </a:p>
          <a:p>
            <a:pPr marL="0" indent="0" algn="ctr">
              <a:buNone/>
            </a:pPr>
            <a:r>
              <a:rPr lang="nl-NL" dirty="0"/>
              <a:t>Bert Toolsema: </a:t>
            </a:r>
            <a:r>
              <a:rPr lang="nl-NL" dirty="0">
                <a:hlinkClick r:id="rId2"/>
              </a:rPr>
              <a:t>b.toolsema@s-bb.nl</a:t>
            </a:r>
            <a:r>
              <a:rPr lang="nl-NL" dirty="0"/>
              <a:t> </a:t>
            </a:r>
          </a:p>
          <a:p>
            <a:pPr marL="0" indent="0" algn="ctr">
              <a:buNone/>
            </a:pPr>
            <a:r>
              <a:rPr lang="nl-NL" sz="2000" dirty="0"/>
              <a:t>Team Kwalificeren en examineren van SBB</a:t>
            </a:r>
            <a:endParaRPr lang="nl-NL" dirty="0"/>
          </a:p>
        </p:txBody>
      </p:sp>
    </p:spTree>
    <p:extLst>
      <p:ext uri="{BB962C8B-B14F-4D97-AF65-F5344CB8AC3E}">
        <p14:creationId xmlns:p14="http://schemas.microsoft.com/office/powerpoint/2010/main" val="330289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01 OCW Opbrengsten doorstrom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827155"/>
            <a:ext cx="8928992" cy="4618262"/>
          </a:xfrm>
          <a:prstGeom prst="rect">
            <a:avLst/>
          </a:prstGeom>
        </p:spPr>
      </p:pic>
      <p:sp>
        <p:nvSpPr>
          <p:cNvPr id="2" name="Titel 1"/>
          <p:cNvSpPr>
            <a:spLocks noGrp="1"/>
          </p:cNvSpPr>
          <p:nvPr>
            <p:ph type="title"/>
          </p:nvPr>
        </p:nvSpPr>
        <p:spPr/>
        <p:txBody>
          <a:bodyPr/>
          <a:lstStyle/>
          <a:p>
            <a:r>
              <a:rPr lang="nl-NL" dirty="0"/>
              <a:t>Uitgangspunten herziening</a:t>
            </a:r>
          </a:p>
        </p:txBody>
      </p:sp>
      <p:sp>
        <p:nvSpPr>
          <p:cNvPr id="4" name="Pijl rechts 3">
            <a:hlinkClick r:id="rId4" action="ppaction://hlinksldjump"/>
          </p:cNvPr>
          <p:cNvSpPr/>
          <p:nvPr/>
        </p:nvSpPr>
        <p:spPr>
          <a:xfrm>
            <a:off x="8684114" y="4803998"/>
            <a:ext cx="360040" cy="28803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43919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15"/>
            <a:ext cx="9144000" cy="5143500"/>
          </a:xfrm>
          <a:prstGeom prst="rect">
            <a:avLst/>
          </a:prstGeom>
        </p:spPr>
      </p:pic>
      <p:pic>
        <p:nvPicPr>
          <p:cNvPr id="21" name="Afbeelding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9538" y="1190353"/>
            <a:ext cx="1258128" cy="1188232"/>
          </a:xfrm>
          <a:prstGeom prst="rect">
            <a:avLst/>
          </a:prstGeom>
        </p:spPr>
      </p:pic>
      <p:pic>
        <p:nvPicPr>
          <p:cNvPr id="19" name="Afbeelding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0711" y="1219254"/>
            <a:ext cx="1532335" cy="1162461"/>
          </a:xfrm>
          <a:prstGeom prst="rect">
            <a:avLst/>
          </a:prstGeom>
        </p:spPr>
      </p:pic>
      <p:pic>
        <p:nvPicPr>
          <p:cNvPr id="20" name="Afbeelding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9254" y="1222954"/>
            <a:ext cx="1151183" cy="1091452"/>
          </a:xfrm>
          <a:prstGeom prst="rect">
            <a:avLst/>
          </a:prstGeom>
        </p:spPr>
      </p:pic>
      <p:pic>
        <p:nvPicPr>
          <p:cNvPr id="14" name="Afbeelding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0643" y="1947005"/>
            <a:ext cx="1064569" cy="1279636"/>
          </a:xfrm>
          <a:prstGeom prst="rect">
            <a:avLst/>
          </a:prstGeom>
        </p:spPr>
      </p:pic>
      <p:pic>
        <p:nvPicPr>
          <p:cNvPr id="13" name="Afbeelding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6757" y="1995397"/>
            <a:ext cx="1016179" cy="1231244"/>
          </a:xfrm>
          <a:prstGeom prst="rect">
            <a:avLst/>
          </a:prstGeom>
        </p:spPr>
      </p:pic>
      <p:pic>
        <p:nvPicPr>
          <p:cNvPr id="12" name="Afbeelding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7824" y="1885029"/>
            <a:ext cx="1129088" cy="1424804"/>
          </a:xfrm>
          <a:prstGeom prst="rect">
            <a:avLst/>
          </a:prstGeom>
        </p:spPr>
      </p:pic>
      <p:pic>
        <p:nvPicPr>
          <p:cNvPr id="2" name="Afbeelding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0711" y="2787573"/>
            <a:ext cx="3596955" cy="1625411"/>
          </a:xfrm>
          <a:prstGeom prst="rect">
            <a:avLst/>
          </a:prstGeom>
        </p:spPr>
      </p:pic>
      <p:pic>
        <p:nvPicPr>
          <p:cNvPr id="15" name="Afbeelding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31786" y="3226641"/>
            <a:ext cx="693583" cy="881765"/>
          </a:xfrm>
          <a:prstGeom prst="rect">
            <a:avLst/>
          </a:prstGeom>
        </p:spPr>
      </p:pic>
      <p:pic>
        <p:nvPicPr>
          <p:cNvPr id="16" name="Afbeelding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16912" y="3226641"/>
            <a:ext cx="725842" cy="720467"/>
          </a:xfrm>
          <a:prstGeom prst="rect">
            <a:avLst/>
          </a:prstGeom>
        </p:spPr>
      </p:pic>
      <p:pic>
        <p:nvPicPr>
          <p:cNvPr id="17" name="Afbeelding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15570" y="3186316"/>
            <a:ext cx="887141" cy="801115"/>
          </a:xfrm>
          <a:prstGeom prst="rect">
            <a:avLst/>
          </a:prstGeom>
        </p:spPr>
      </p:pic>
      <p:pic>
        <p:nvPicPr>
          <p:cNvPr id="18" name="Afbeelding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63669" y="3901406"/>
            <a:ext cx="1371037" cy="413999"/>
          </a:xfrm>
          <a:prstGeom prst="rect">
            <a:avLst/>
          </a:prstGeom>
        </p:spPr>
      </p:pic>
      <p:sp>
        <p:nvSpPr>
          <p:cNvPr id="22" name="Shape 37"/>
          <p:cNvSpPr txBox="1">
            <a:spLocks noGrp="1"/>
          </p:cNvSpPr>
          <p:nvPr>
            <p:ph type="title"/>
          </p:nvPr>
        </p:nvSpPr>
        <p:spPr>
          <a:xfrm>
            <a:off x="-1171575" y="79053"/>
            <a:ext cx="11468100" cy="644177"/>
          </a:xfrm>
          <a:prstGeom prst="rect">
            <a:avLst/>
          </a:prstGeom>
        </p:spPr>
        <p:txBody>
          <a:bodyPr lIns="91425" tIns="91425" rIns="91425" bIns="91425" anchor="b" anchorCtr="0">
            <a:normAutofit/>
          </a:bodyPr>
          <a:lstStyle/>
          <a:p>
            <a:pPr lvl="0" algn="ctr" rtl="0">
              <a:spcBef>
                <a:spcPts val="0"/>
              </a:spcBef>
              <a:buNone/>
            </a:pPr>
            <a:r>
              <a:rPr lang="nl-NL" sz="2000" b="1" spc="-150" dirty="0">
                <a:solidFill>
                  <a:srgbClr val="643445"/>
                </a:solidFill>
                <a:latin typeface="Verdana" panose="020B0604030504040204" pitchFamily="34" charset="0"/>
                <a:ea typeface="Verdana" panose="020B0604030504040204" pitchFamily="34" charset="0"/>
                <a:cs typeface="Verdana" panose="020B0604030504040204" pitchFamily="34" charset="0"/>
              </a:rPr>
              <a:t>Basis, profiel en keuzedeel</a:t>
            </a:r>
            <a:endParaRPr lang="nl" sz="2000" b="1" spc="-150" dirty="0">
              <a:solidFill>
                <a:srgbClr val="643445"/>
              </a:solidFill>
              <a:latin typeface="Verdana" panose="020B0604030504040204" pitchFamily="34" charset="0"/>
              <a:ea typeface="Verdana" panose="020B0604030504040204" pitchFamily="34" charset="0"/>
              <a:cs typeface="Verdana" panose="020B0604030504040204" pitchFamily="34" charset="0"/>
            </a:endParaRPr>
          </a:p>
        </p:txBody>
      </p:sp>
      <p:pic>
        <p:nvPicPr>
          <p:cNvPr id="23" name="Afbeelding 22" descr="06 Herziene Kwalificatiestructuur Boekje.png"/>
          <p:cNvPicPr>
            <a:picLocks noChangeAspect="1"/>
          </p:cNvPicPr>
          <p:nvPr/>
        </p:nvPicPr>
        <p:blipFill rotWithShape="1">
          <a:blip r:embed="rId15" cstate="print">
            <a:extLst>
              <a:ext uri="{28A0092B-C50C-407E-A947-70E740481C1C}">
                <a14:useLocalDpi xmlns:a14="http://schemas.microsoft.com/office/drawing/2010/main" val="0"/>
              </a:ext>
            </a:extLst>
          </a:blip>
          <a:srcRect l="65970"/>
          <a:stretch/>
        </p:blipFill>
        <p:spPr>
          <a:xfrm>
            <a:off x="6516216" y="534559"/>
            <a:ext cx="2449989" cy="4245864"/>
          </a:xfrm>
          <a:prstGeom prst="rect">
            <a:avLst/>
          </a:prstGeom>
        </p:spPr>
      </p:pic>
      <p:pic>
        <p:nvPicPr>
          <p:cNvPr id="24" name="Afbeelding 23" descr="los keuzedeel.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23416" y="1077395"/>
            <a:ext cx="518583" cy="494147"/>
          </a:xfrm>
          <a:prstGeom prst="rect">
            <a:avLst/>
          </a:prstGeom>
        </p:spPr>
      </p:pic>
      <p:pic>
        <p:nvPicPr>
          <p:cNvPr id="25" name="Afbeelding 24" descr="los keuzedeel.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04008" y="604924"/>
            <a:ext cx="248312" cy="236611"/>
          </a:xfrm>
          <a:prstGeom prst="rect">
            <a:avLst/>
          </a:prstGeom>
        </p:spPr>
      </p:pic>
      <p:sp>
        <p:nvSpPr>
          <p:cNvPr id="26" name="Pijl rechts 25">
            <a:hlinkClick r:id="rId18" action="ppaction://hlinksldjump"/>
          </p:cNvPr>
          <p:cNvSpPr/>
          <p:nvPr/>
        </p:nvSpPr>
        <p:spPr>
          <a:xfrm>
            <a:off x="8686800" y="4822227"/>
            <a:ext cx="360040" cy="28803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77183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2500"/>
                            </p:stCondLst>
                            <p:childTnLst>
                              <p:par>
                                <p:cTn id="49" presetID="42"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anim calcmode="lin" valueType="num">
                                      <p:cBhvr>
                                        <p:cTn id="52" dur="500" fill="hold"/>
                                        <p:tgtEl>
                                          <p:spTgt spid="19"/>
                                        </p:tgtEl>
                                        <p:attrNameLst>
                                          <p:attrName>ppt_x</p:attrName>
                                        </p:attrNameLst>
                                      </p:cBhvr>
                                      <p:tavLst>
                                        <p:tav tm="0">
                                          <p:val>
                                            <p:strVal val="#ppt_x"/>
                                          </p:val>
                                        </p:tav>
                                        <p:tav tm="100000">
                                          <p:val>
                                            <p:strVal val="#ppt_x"/>
                                          </p:val>
                                        </p:tav>
                                      </p:tavLst>
                                    </p:anim>
                                    <p:anim calcmode="lin" valueType="num">
                                      <p:cBhvr>
                                        <p:cTn id="53" dur="5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42"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anim calcmode="lin" valueType="num">
                                      <p:cBhvr>
                                        <p:cTn id="58" dur="500" fill="hold"/>
                                        <p:tgtEl>
                                          <p:spTgt spid="20"/>
                                        </p:tgtEl>
                                        <p:attrNameLst>
                                          <p:attrName>ppt_x</p:attrName>
                                        </p:attrNameLst>
                                      </p:cBhvr>
                                      <p:tavLst>
                                        <p:tav tm="0">
                                          <p:val>
                                            <p:strVal val="#ppt_x"/>
                                          </p:val>
                                        </p:tav>
                                        <p:tav tm="100000">
                                          <p:val>
                                            <p:strVal val="#ppt_x"/>
                                          </p:val>
                                        </p:tav>
                                      </p:tavLst>
                                    </p:anim>
                                    <p:anim calcmode="lin" valueType="num">
                                      <p:cBhvr>
                                        <p:cTn id="59" dur="5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3500"/>
                            </p:stCondLst>
                            <p:childTnLst>
                              <p:par>
                                <p:cTn id="61" presetID="42"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anim calcmode="lin" valueType="num">
                                      <p:cBhvr>
                                        <p:cTn id="64" dur="500" fill="hold"/>
                                        <p:tgtEl>
                                          <p:spTgt spid="21"/>
                                        </p:tgtEl>
                                        <p:attrNameLst>
                                          <p:attrName>ppt_x</p:attrName>
                                        </p:attrNameLst>
                                      </p:cBhvr>
                                      <p:tavLst>
                                        <p:tav tm="0">
                                          <p:val>
                                            <p:strVal val="#ppt_x"/>
                                          </p:val>
                                        </p:tav>
                                        <p:tav tm="100000">
                                          <p:val>
                                            <p:strVal val="#ppt_x"/>
                                          </p:val>
                                        </p:tav>
                                      </p:tavLst>
                                    </p:anim>
                                    <p:anim calcmode="lin" valueType="num">
                                      <p:cBhvr>
                                        <p:cTn id="65" dur="500" fill="hold"/>
                                        <p:tgtEl>
                                          <p:spTgt spid="21"/>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2858" y="789691"/>
            <a:ext cx="7678283" cy="4235602"/>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62" y="4044713"/>
            <a:ext cx="8797874" cy="2197574"/>
          </a:xfrm>
          <a:prstGeom prst="rect">
            <a:avLst/>
          </a:prstGeom>
        </p:spPr>
      </p:pic>
      <p:sp>
        <p:nvSpPr>
          <p:cNvPr id="4" name="Titel 1"/>
          <p:cNvSpPr>
            <a:spLocks noGrp="1"/>
          </p:cNvSpPr>
          <p:nvPr>
            <p:ph type="title"/>
          </p:nvPr>
        </p:nvSpPr>
        <p:spPr>
          <a:xfrm>
            <a:off x="457199" y="0"/>
            <a:ext cx="8229600" cy="857250"/>
          </a:xfrm>
        </p:spPr>
        <p:txBody>
          <a:bodyPr/>
          <a:lstStyle/>
          <a:p>
            <a:r>
              <a:rPr lang="nl-NL" dirty="0"/>
              <a:t>Keuzedelen</a:t>
            </a: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LrBT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paKKK/Wz8ECiiigAooooAKKKKACiiigAooooAKKKKACiiigAooooAKKKKACiiigAoopRQACnCgUopMtIBSigU4VJSQAU4UClpFJBSgUAU4VNykgFLRSgVLZSQAU4CgUopXKSACloFOAqblJAKUUAU6kUkIKWlApQKm5SQAUoFKBS0rlJCUuKUClAqbjSEApwFAFLSKSDFLQBThQUkIBSgUoFLU3HYTFLS4pQKVyrCYpQKWlxSuVYQClxS0uKVx2EoxTgKUClcdhuKUU4CilcdhMUuKWlxSuOwlFLilxRcqw3FLinYpcUrhYbijFOxRSuOwmKXFLRii47CYop2KMUrhYbS07FGKLjsNxRinYpcUrhYZilxTsUYouOwzFLinYoxRcLDcUYp2KMUXCw3FJxUmKTFFwsMoxT8UYouFhmKMU/FJii4rDaKdijFO4WGUYp2KMUXCw3FJinYoxTuKwzFGKfSYouKwzFGKfikxTuKwyinYoIp3CwzFJin4pKLisNIpMU+kxTuKwwikp5FJincmwzFFOxSU7isMxSEVJikIp3FYjoNPIppFO5NhppuKfSYp3FYZikp5pCKZNhmKTFPNJTJsRkUU8imkU7isNIppFPNIaq5LQwikp5FNIpktDCKQin0hFO5LQw0hpxpCKq4mhhFIRT6aRTTJaGUlPIptUS0NIppp5FIapEtDDSEU40hpktDCKSnmmkVSIaGGkIp1IaZLQyilIpKoloKKKKBBRRRQAUUUUAFFFFABRRRQAUUUUAFFFFABRRRQAUUUUAFFFFABRRRQAUUUUAFFFFABRRRQAUUUUAFFFFABRRRQAUUUUAFFFFABRRRQAUUUUAFFFFABRRQKAAU4UCnCk2UgFKKBThUlpAKcBSCnUikgpQKBThUlJABS0U4CpKSEApwFAFOqWykgFKKBSikWkAFOAoFLUlJBSgUAU4CkNIAKXFFKBU3KsApQKUClApXKSAClopwFIqwmKUClFLilcqwClopQKVykgpQKXFKBU3GkJilxS0uKVyrCUuKUClApDSExSgUuKWlcqwmKWjFLilcdhMUoFLilxSuOwmKXFLS0rjsJiilxS4pXHYSjFOxSgUrjsNxS4pcUuKLjsNxSgUtLSuOw3FLilxRii47CYop2KMUrhYbS07FGKLjsNxRinYoxRcLDcUYp+KMUXCwzFGKdijFK4WG4oxT8UYouFhmKMU7FGKdwsNop2KMUXCwyjFOxRii4rDcUmKfikxTuFhuKTFPxSUXFYbikxT6MUXFYZikxT8UmKdxWGUYp+KTFO4WGEUmKfSU7isNxSYp+KQincmwykxT8UmKdxWGYpCKfSYpisMIpKeRSYp3FYbimkU8ikp3JsMIpMU8ikNO4rDKQinkUlO5NhhFNxUmKQ1VybEdIRTyKSmS0MIppFSGmkUxNDKQinkUlMmwwimmpCKaRVImww0hFONIadyWhhFJTyKaadyWhpppFPpDVXJaGGmkU8ikNUiWhhppqQ001SZLQw0hpxpDTJaGEU2pDTTVENDDTSKfSGmiWhlFKRSVRLCiiigQUUUUAFFFFABRRRQAUUUUAFFFFABRRRQAUUUUAFFFFABRRRQAUUUUAFFFFABRRRQAUUUUAFFFFABRRRQAUUUUAFFFFABRRRQAUUUUAFFFFAAKcKBSikykhRS0UoFSUkKKUUClqS0LSgUCnCk2UkApaKcKkpIBSgUCnVJaQUooFOFK5SQClFApRUlJAKcKAKUCkUkAp1FKKm5SQAUtKBSikUkAFLQBThSKSEApwoApam40gFKKAKdilcpIQUoFKBS1NykgoFKBTgKRVhop2KXFLSHYTFLRinYpXKsJilApQKXFK47CYpcUtGKVyrCUuKUClxSuOwmKUClxS1Nx2EApcUtGKLjsJS0uKXFIdhuKXFOxRilcdhMUYp2KKLjsNxS4p1GKVx2G4pcUuKMUXCwmKKdijFFx2G0U/FGKVwsNop2KMUXCw3FGKdijFFwsNpKfijFFwsNpKfijFFwsMop2KMU7hYbijFOxSYouKw3FGKdijFFwsMxRinUU7isMxSYp+KMUXFYZikp+KTFO4rDcUhFOxRincLDMUhFPoxRcmxHiinkUmKdxWGYpCKfikp3FYZikIp+KSquKwykxT8UhFO5NhhFIRT6TFMTQzFJTyKQincloYRSEU6kIp3E0MIpKeaQiquS0MIpCKfSEU7ktEZFIaeaQimTYYRTSKfSGmS0MNIaeRTaq5LQwikNPNIaZLQymmnkUlUS0MIptPIpDTJaGGmkU+kNVcloYaQ04001RLGmmmnkUhFUS0MNNNPNIaZDRGaQ08001RLQ00008001SJaG0UGimQFFFFABRRRQAUUUUAFFFFABRRRQAUUUUAFFFFABRRRQAUUUUAFFFFABRRRQAUUUUAFFFFABRRRQAUUUUAFFFFABRRRQAUUUUAFFFFABSgUCnCkykgFOpKcKkpIAKcKBS0i0gpwFIKcKkpIUClopRUtlJABThQKcKlspIBSigU4CkWkApRQKUVJSQCnAUCnCkUkAFKKKUVNykgFOAoApakpIKUClApRSKSDFKKUUopXKSEpwFAFOAqblJCAU6ilxSuVYSnAUAU7FK5VhBS4paXFSOwlKBS4pQKVyrCYpwFFLilcqwUAUoFOAqbjsNApQKdiilcqwgFLS4pcUrjsJilxSgUuKVx2ExSgUtLRcdhuKWlxS4pXHYbS4p2KAKVyrDcUtOxRilcLDcUuKdRRcdhMUYpaMUXHYTFLilxRikFhKKXFGKLhYSilxS0XCw2inUUXCw2inUUXCw2ilxRii4WEoxS4oxQFhuKMU7FJRcLCYpMU6incVhmKMU+kxRcVhmKKfikxTuFhlGKdikxTuKw3FJin4pKLisMIpMVJikxTuTYjoxTyKTFO4rDCKTFPpKdxWGYpKeRSYp3JsMxSYp+KSquKwwimkVJikxTuTYZSEU4ikpisMIpCKfikxTJsMpDTiKSquTYYRSGnkUhFO5LQykIpxFIaq5LQwikp5FNIpktDCKQ0+kIpk2IzSGnkU0iqJaGmmmn0hFMloZTTTyKSquSxhFNp5ppFMloaaaRT6Q1SJaI6Q0802qRLQwikNPNNIqkQ0NNNNPppFUmS0MpDTyKbTIaGGmmnmmkVSJYlFFFMkKKKKACiiigAooooAKKKKACiiigAooooAKKKKACiiigAooooAKKKKACiiigAooooAKKKKACiiigAooooAKKKKACiiigAoFFOFA0ApwoFLUspAKcKBThUstAKUUCnCpZaAU4UClFIpIBThQKUVLKQopRSCnCpLSAU4UClFSykgFOFApwpFJAKWilFSykgFOAoApakpIKcBQBThSKQAUtFKBSuUkApwoFKBU3LSACloFOAqR2EApwoFOpXKsIKWlApRSuUkIBThQBS1NykgFLRinYpXKSEApQKUClpXHYAKKUUoqblWExSgUoFOApXHYaBTsUUuKVykhKXFLS4pXHYTFLilxS0rjsIBRilooHYKKXFLSuOw2lxS4paVx2G0tLS4oHYbRinYoxSuFhMUYp1FFwsNxRinUUXCw3FLiloouOwmKMUtFFwsJikxTqKLhYbRinUUXCw2jFOoouKwzFFOoxRcLDaSn4pKYWG4pMU/FJii4rDaKdikxTuKwlJinYpKAsNxSEU+kxTuKwzFJUhHtTcU7k2G0hFOxRTuKwzFJin0hFO4mhlJinkU3FMloaRTSKfQRTuKxHikp+KQ1VyWhhFIRT6QincloYRSU/FNIqriaGGkIp9IRTTJaIzQacRSEU7ktDCKQin00iqTJsMpDTzTaaZLQwikp5pDVEtDCKaaeaQ0yWRmkNPNNIpkNDTTTTzTSKpEtDaaRTyKSqRLIzSU800iqRLQw001IaaaaZLQykNOIpKpENDCKbTzTSKpEtDSKaRT6Q1RDRGaQ040hqkSxhpKcaaaaJaCiiimSFFFFABRRRQAUUUUAFFFFABRRRQAUUUUAFFFFABRRRQAUUUUAFFFFABRRRQAUUUUAFFFFABRRRQAUUUUAFFFAoBCinCkFOFJloWlFIKeKllIBS0UoqS0hRTgKBS1LKQU4UClFSy0KKWilFSykhRThSAU6pKSCnCkApwpFoAKdRSipKSACnCgClqSkgpwoApwFIpIBS0UoFJstIAKcKAKcKlspIQU4UClAqSkgFOFApaRSQUoFAFOFTcpITFOxQKUClcpIKUUoFKBU3GkAFLiilApXKsFKBQBTgKVyrCAUoFLSgVNykhKXFKBSgUrjsIBSgUuKWlcqwmKWilxSHYSlxS0uKVx2EoFOoxQOwlGKdRSuFhMUtFLikOwlFLiii47CUYp2KMUrhYTFGKXFLii47DcUU6jFAWG0tOxSYoCwlFOxRigLDaKdikxQFhtFOxRigLDcUYp2KMUXCwzFGKdijFFxWG0U6kphYSkxTsUmKBWExSYp1FO4DMUU7FGKBWGUmKeaTFMVhtFONJincVhpFJinUU7isR4op5FNxTuJobikIp2KSncloYRSYp5FIRTuS0MpCKfSVVxWGEU0ipCKaRTuTYYaQinkUhppk2GGmmnkUhqrktDDSEU40hqiWhhpKeaaadyWhhpDT6Q00yWiOkIp5FNqkyWhpppp5pCKoljDTTTzSGmSyM0hp5ppqkQ0MNNNSGmmmiWhhpDTjSGqRLQw0008001SIY0000800iqRLGmmmnUhqkSxhpDTiKSqIYw02nmmkU0Sxpppp9NNUQxlFKaSqJYUUUUCCiiigAooooAKKKKACiiigAooooAKKKKACiiigAooooAKKKKACiiigAooooAKKKKACiiigAooooAKcKQU4UmUhRSigUoFSykKKcKQU6kWkApwpBThUstCilFApRUspCinUgpwqSkgFOFApRUstC0opBTgKkpIUU6kFOFSy0ApwFIKcKRSQU4CkFOFSUhRS0ClFJlJAKcKBThUtlpAKUUClFSUkAFOFApRSKSAUopRSgVLZSQAUtLSgVLZSQAUoFAFOFIpIAKWgUoFSUkAFKBSgUtK5SQYopQKUClcqwClApRS1Nx2ExS0UtIqwgpRS0tK4xKUUuKWlcdhMUUtGKQ7BRS0tFx2ExRS4pQKVx2ExRinYooHYSjFOopBYTFFLRii47BRS4oxRcLCUUtFILCUUtFA7CUUtFAWEopaKAsJRS0UBYSiloxTuKw2jFLijFFwsJikxTqKAsNxSYp1GKYrDaSnYoxQKwzFFOpKYrCUmKdikoFYbikp9JincVhtJinUhpisNopaKdxWGEUhFPpMU7isMIpKfimkU7ktDSKaRT6QiqJsMpDTyKaRTJaGmmkU+kIpktDKQinEUhqkybDDSGnmmmqTJaG00inmkpktEZpKeaaRVIloaRTTT6aaoloZSGnkU2mS0NIppp5ppFUQ0MNIafTTTJaGUhpxpKpEsYabTzTTVEsaaaafTTVENDKQ040lMljCKbTzTTVIhjTTTTzTTVIljKQ040hqiGMNNNPNNNUS0NNMNSGmmqRDG0UUUyQooooAKKKKACiiigAooooAKKKKACiiigAooooAKKKKACiiigAooooAKKKKACiiigAooooAKBRSigaFFOFIKdUspAKcKBThUstIKcKQU4VLLQopaBSipZSQoFOFIKcKlloKcKQU4VJSFFKKKUVLLQopwpBThSZSQCnCkFOFSUhRSigU4Ui0gApwpBThUspIBThSCnCpbKSAU4UgpwFSWkApwoFKKRSQCnCgUoqSkgAp1FKKlspIBThQBS0ikgFKKAKcKm5SQYpQKUUopXKSEpQKUUoFSUkAFKKWikVYKUCgUoqblWClFApaQ7BS0UYpDsFGKWlxRcdgxRSgUuKQ7CClxS0Uh2EpaMUtFx2EoxS0uKQ7CUU7FGKVwsJijFOxRRcdhAKMUtFFx2ExRilpaAsJijFLRikFhMUYpcUYoCwmKTFOxRigLCYpMU6kphYTFIRTqKAsNxRinUYouKw3FJT8UmKLhYbikp2KKYrDaKWjFArDcUmKdRTuFhhoxTqQimKw3FJTsUUXJsNpMU7FJTFYbSU+kIp3FYZikp+KSncQ2kIp2KSqE0MNIaeRTTTTJaGmmmn4pKZLQwim1IRTSKq5NhhFIafTSKZLQw0hp5ppqkyWhhFIaeaaaoloZSGnmmmmmQ0MNJTzTTVEtDDSGnmmmqRLQykNONJVIloYRTaeaaRTIaGGkNPNNNUS0MpDTjSGmiGMNNNPNNNUSxpppp5ppFUiWMNIadSGqRDQw000802qJYw02pDTDVIhjTTTTzTTVIhjaaacaQ1SJYw0lONNqkQwooooEFFFFABRRRQAUUUUAFFFFABRRRQAUUUUAFFFFABRRRQAUUUUAFFFFABRRRQAUUUUAAp4popwpMpCilFFOFSy0KKWgUoqWWhRThSCnVLKQCnCkFPFSy0ApwpKcKllIBTxSClFSWhRThSCnCpKQCnCkFOFSy0KBTqQU4UikAFOFApallJBThQKcKllpAKUUUoFIpCinCkFOqS0gpwpBThUlJABTqKUVLZSQAU4UAUtSUkFOFIKcBSLSAU4UClFSUkApRQBThSuUkAFLRSipKSAUtApRSGFKBRS0rlBRS4paQ7CClxQBTsUh2EApaWilcdgoFLilFIoTFFKBSgUXCwmKUClopXHYMUUtGKQ7CUU6ii4xMUYpcUuKVwsJiilxS4oHYbRTsUYpBYTFGKdijFFwsNxRinYoxRcLDcUYp2KMUXCwyin4pMUXCw2inYoxTCwzFGKdijFFxWG0lOop3Cw2jFLiigVhppMU6incVhtJT8UmKLisMxRTsUhpgNpCKdiimKww0U6kIpisNxSU40lO5NhppKdRTuIZSEU8000xWG0hpxpKdybDTTSKkNNNO5LQykNOIpKoloZSU8immqJsNNNNPNNNNEtDDSGnkU01SJaGGmmpDTTVXIYw0hpxpDVEtDDSGnGmmmS0NNNNPNNNUS0NNNNPNNNUiGhhpDTjTTVEtDTTTTzTTTRDGmmkU+mmqRLQymkU8001SIYw0lONIaoloYaaaeaaapEMaaaacaQ1SJaGGkNONNqkQxpptONNNUiGNNNNPNNNUiWNooopkMKKKKACiiigAooooAKKKKACiiigAooooAKKKKACiiigAooooAKKKKACiiigAoFFKtA0KKcKQU6pZaFFOFIKcKllIKcKQU4VLLQopwpKcBUstCinCkFKKllIUU4UgpwqWWhaUUClFSUhRTqSnCpLQopwpBTqkpAKcKQU4Ui0hRSigU4VLKQAU6kFKKllpCinCkFOFSykhaUUCnCpZaAUtApRSZSFFKBQKcKkpIKUCgU4VJSQU4UClFSy0gFOFJinCkUkAFLRSipKsApRRinAUirAKWigVIwpRRSgUrjSClApQKWgqwlLQKWkOwAUUopaQ7CAUuKUUUirBRS4paVwsJilpcUAUh2EpcUuKXFK47DcUoFLRRcdgxRS4oxSHYSilxS0XCw2lpaMUrjsJijFOxSYouFhMUYpcUYouFhMUYpcUYouFhMUlOxRRcLDaKdRTFYbRilxRigLDcUYpaKYrDcUlPpKLisNpMU8ikxTCw2kp1JincQhFNxT6SmKw3FJT8U0imKw2inUmKCRpppFPpDTFYZSEU8ikpisNpCKcaSmTYbikpxpDVCsMNFOpppkjTTTUlNIp3JaGUhFPNNqkS0MNJTyKaRVIloYRTTT6QimiWhlIacaSqTIYw02nmmmqRLQ0000+mmqJaGUhpxpKpENDDTaeaaapEsaaaaeaaapENDDTTTzSGmSyM0hp5ptUiGMNNNPNNNUSxpppp9NNUiGMppp5ppqkSxhpDTzTDVIhjTTTTzTTVIljTTTTqQ1SIYymmnGkNNEMYaSnGm1aIYUUUUCCiiigAooooAKKKKACiiigAooooAKKKKACiiigAooooAKKKKACiiigAFOFIKcKTKQopwpKcKlloUUtApRUloUU4Ugp1SykKKcKQU4VLLQtKKSnCpLQop1IKcKllIUU4Ugp1Sy0gFOFIBThUspCilFApwqS0KKWgUopMtCinCkFOqWUgpwpBThUloUUoopwFSykApwpBThUspIBThSCnipLQClFApwqSkgFOFIKWpKSFFKBQKcKTLSAUtFKKkoKcKQU4UikApaKUVIwApaBSikVYBSiilpDsFLiilFIoKUCgClpXGGKKWlpDsJilopRSHYSnYoxS0rlWDFFFLikOwlLiloxSuOwmKWlxS4oHYbS4paWkFhuKXFLRRcdhAKWilxRcLCUUuKMUXHYSilxRigLCUmKdijFFwsJikxTsUmKLisJikIp1FFwsNxSYp9JigVhtFOxSYphYbikp2KKLisNopcUYpisNIpMU6g07isMNJinkUhpisMopxpDTJGkUlOoIpiGUlOxSUxDaQinEUUxWGGkp5FNNMkbSGnUlMkaaSnGkNMQw0U6mmqJGkU01IaaaaJaGU0080hqiWhhptPNNNUQ0NIppp5ppqiWMNIacaQ1SJYw0008001SIaGmmmnmmmmSxhpDTqQ1SIYw0008im1SJYw02nmmmqIY00008000yWMNNNPNIapEMjNIaeabVIljDTaeaaapEMaaYakNNNUiGMppp1IatEtDDSGnEU2qRDGmm080w1SIY2mmnmmmqRLG0UUUyAooooAKKKKACiiigAooooAKKKKACiiigAooooAKKKKACiiigAoopRQNCinCkFOqWUgFPFNFOFSy0LThSCnCpZaFFOFJSipZaHCnCkFLUspCinCkFOFSy0LThSCnDpUlIUUoopRUstCinCkFOFSWhQKcKQU4UmUgpwpBThUMtCilFFOFSWgFPFIKUUmUhRThSCnCpLQU4UgpwqWUkKKWgUoqWUhRThSCnVJaQU4UgpwFSy0hRS0UoqSkApRQKcKRSAUtFKKkYClFFKBSKAUtFKKRVgFLRSgUhgBThQKKRQUooFLSuMKUUopakYgFLRSgUirCUoFLS4ouOwlKKUClpDsJijFLRSuOwUUuKWkOwmKMUtGKB2EpaXFLilcLDaMU7FFFx2G4oxT6Si4WG4oxTsUYoCw3FGKdijFFwsNxRinUYouFhtJT8UmKLisNxRinYpMUwsNop1JQKwlJinYpKdxWGkUlPpCKBWGUU40lO4rDaDS4pKYrDTSU+kNO5NhhpKeaSmKw00hp1JVCsMpCKeRSGmTYbSGnGkpiGGkNPNNNMkbSGnUlMljTSU4001QmNpCKcaSmSNNNNPNNNUiWhpppp1IRVEMYaQ0402mSxpFNp5ppqkQxpppp9NNUiWMppp5ppqkSxhpKcaaapEMaaaaeaaapEsaaaadSGqRDGU008009KohjDTaeaaaaJYw0hp5ppqkQxhppp9NNUQxlNNPNNNUiWMNIacabVohjTTTTzTTVIhjDTTTz0ppqkSxtNNONIapEMjNFKaSqIYUUUUCCiiigAooooAKKKKACiiigAooooAKKKKACiiigAooooAKUUgpwpMpDhSikFOFSykKKdSCnVJaFFOFIKcKlloKeKaKcKllocKUUlOFSykKKdSCnCpZaFFOFIKWpZaFFOFIKcKllIUU4UgpwqS0KKUUClFJlocKUUClqGUhRThSCnCpZaFpRSCnCkykKKdSCnCoZaFFOFIKWpZaFFOFIKcKTKQopRSU4VLLSFFOFIKWpKSFFKKKUVJQCnUCgUikApwpKcKkpAKWilFIaAUtFKKRQopRQKWkUFKKBSipGFKBQBS0rlWCilApaQ7BQKUClxSKsAFLRRSHYKXFFLSHYSlpcUoouOwgFGKdRSHYTFLRilxSHYSiloouOwmKMU6jFK4WExRilxS4ouFhuKMU7bRigLDcUYp2KMUXCw3FJinYoouFhtFOpKdwsJSU7FJii4rCYpKdRTFYZikp+KTFFxWG4pKdRTFYbSYp2KSncVhuKSn000xWGkUlONIRTuKw00mKdRTJsMpDTjSUyRtIacaSmIbimmnmkNUSNpDSmimIYaQ08000yWNpDTjSUyWMNIaeaaaoQ2kNONIaZLGGm08001SIaGGmmpDTTVIljDTTTzSGqRDIzSGnGkqkQxhppp5ppqkSxpppp9NNUiGMppp5ppqkSxhpDTjTapEMaaaaeaaapEMYaaaeaaaZLGGmmnmmmrRDGGkNONJVIhjDTaeaaapEsYaaaeaaapEMaaaadTTVIljaaacaQ1SIYw000802qRDGGmmnmmmqRDEooopkhRRRQAUUUUAFFFFABRRRQAUUUUAFFFFABRRRQAUUUUAKKcKRacKTKQtOFNFOFQy0OFKKSnCky0KKdSCnCpZaFFOFIKcKhloUU4U0U8VLKQtKKQU4VJaHClFIKcKlloUU4Ugp1SUhRThSCnCky0FOFIKcKhloUU4UlOFSy0KKdSClFIpCiniminCoZaFFOFIKcKllIUUopKcKktCinUgpwqS0ApwoFOFSykFKKBSikykKKUUClqWUgpRQKUUikApwoFLUlAKWgUopFAKcKBS0hoKUUClFSUAFKKBS0igpQKBS0igpRSilpDQgpaKUVJVgApaBTsUDEApQKWikMKKXFFK47BiilxS4pDsJRinYopXHYTFLilooHYTFFLijFAWCilxRSHYbS0tFAWEopcUYoFYbRTsUmKYWEpMU6igLDMUU6ii4rDKMU7FJimFhtFOpKdybDTSEU6igQykp5FIRTuKwyinUhpisNNNNPpDTJsMNJTzSUxMaaQ0poqiWhlIacaSmSxtIacaSmJjKQ0802qJYlNNONJTJY0000802mISmmnUhqkSNNNpxpDTJGmmmn001SJYykNONIapEMYabTzTTVIljTTDUhphqiGNNNNPppqkQxhpDTjSGqRLGGm040hqkQxhppp5ppqkQxpppp1NNUiWNpppxpDVEMYaaaeabVIhjDTTTzTTVEsaaYaeaaapEMaaaadSGqRDGGmmnGkNUiWMNNp5ptUiGMNNNPNNaqRDGmmmnGmmqRDG0UHrRVEMKKKKACiiigAooooAKKKKACiiigAooooAKKKKACiigUDQ4U4Ugp1SykKKcKQU4VLLQtOFNFOFSWhwpRSU4VLLQ4UtIKcKlloUU4Ugp1QykKKcKQU4VLLQtOFNFOFSy0OFKKSnCkWhwpaQU4VLKQopwpBTqhloUU4U0U8VLLQtKKQU4UmUhRThSCnCoZaFFOFIKdUstAKcKQU4VLKQtOFIKcKktCilopRUloKcKQU4UikKKBRSipKQopRQKWkUhaBQKUVIxRThSClpMoKcKQUopMoUUooFLUsqwUooFLSKAU4UClpDCgUopakoKUCgUopFAKWilApDsIBS0tKBSHYSlApRS0hiYpaKWgYlLiilxSHYSlpaXFA7DcUYp1FK47CYoxS0UXCwlFLRRcLCYoxS0UXCw3FGKdRRcLDaSn4pMU7isNxSYpxFGKAsNpKdSYoFYaRSYp9JTFYbSEU6kpk2G0hp1JTFYaaSn00imIaRSU6kNMkaaQ06kNMQ2m080hpksaaaadQaoljKSnGkNMkaaaadQaoQw0lONIaZI0000+mmqJY00lONNNMliGmmnGkNNEsYaDSmkqiWMNIaeaYaoljTTTT6aaohjKQ040hqkQyM0hpxpKpEsYaaetPppqiGNPWmGnmmmqRDGmmmnGkNUiWMNNNONIapEMYabTzTTVEMYaaaeaaapEMaaaadTTVIljaaacaQ1RDGGmmnmm1SIYw02nmmnrVIhjDTTTzTTVoljTTTTqaapEMbTacaQ1SIYw0lONNqkQwooooEFFFFABRRRQAUUUUAFFFFABRRRQAUUUUAFKKSnChjQ4Uo60gpRUstDhThSClqC0OFOFIKcKlloUU4U0U4VLLQ6lFJThUspDhSjrSCnCpZaFFOFIKdUstCinCkFOFQy0KKcKaKeKRaFFOFNp4qWUhRSikFOFSy0KKcKQU6pZaFFOFIKcKlloWnCminioZSFFKKSnCpLQop1IKcKktCinCkFOqWWgpwpBSipZQop1IKWkykApwpKdUlIUUtFApFIUUooFOFIpAKUUlOFSNBThSCnDpUlIKUUlOpFIKUUAU4UikFAoFOqSgpQKBSikUApaKWkMKUUAU4UirCClpaAKQ7BS0U6kOw2lFOxRSuOwYoopcUDsJS0tFK47CYoxTsUYpDsJiinYoxQFhtFOxRigLDaKdijFAWG4pMU7FGKAsNxSU/FJTuFhtGKXFFArDcUmKdRincVhlJinkUhpisNpCKcaSmTYYaSn0hoEMNFOppqibDTSU+kpiGGkpxpDTJGmkNOpDTEMNJTjSGqIGmmmn0hpoTGGkp1IapEjTTaeaaaaJGmkpxpKpEjTTTTzTTTJY2kNKaDVEsYaQ04000yRDTTTqQ1SJYw00040h6VSIYw02nmmmqRDGGmmnmmmqRLGmmmnUhqkQxlNNONIapEMYaaaeabVIljTTKeaaapEMaaYaeaaatEMaaaetOpppkMbTTTjSGqRLGGmnpTzTapEMYabTzTTVIhjTTDTzTTVohjTTTTqaapEsbTTTjSGqRDGGmnpT2ptUiGMNNp5phqkQwooopkhRRRQAUUUUAFFFFABRRRQAUUUUAFFFFAAKcKQU4UmUhR0pwpKcKlloUU4daQUoqWWhwp1IKWpZaHCnCkFKKhlIcOtOFNFOFSy0OpRSCnCpZaHClHWkFOFSy0KKdSCnDrUloUU4Ugpw6VLKQopwpBThUstC04U0daeKlloUUopB0pwqWWhRTqQU4VLLQopwpBTh0qGUhRThTRTxUstCinCm04UmWhwpaQUoqS0OFKKQU4VJSFpRSUtSUhRThSCnUikFLSCnCpKFFLQKKRSFFKOtFKKkaFFLQKUVJaAU4UgpwpFIBS0UopFIKcKQU4VI0ApaKUUikFOFIKcKkpAKWilFA7ABSigUoFIqwAUoopRSHYSlxSilApXKsJS4pQKXFIdhKBS0UrjsFFLijFILCUU6igdhtFOooCw2inUUBYbRS0YoFYbijFOxSU7hYbikp9JimIbikp2KSncVhtIacaSmTYaRSGnmm0xWG0lONIaBDSKSnUhpk2GGilpDVIkaaSnGkNNCGmkp1NpksaaSnnpTTVEjKDSmkpksaaQ04001RLG0hpxpKZLGnrTTTiKQ1RLGmmmn0hpksYaSnU01SJENNNOpppoljT1pDTjSVRLGGm08001SIY00004001SJY09KaafTTVIhjDTTTjSGqRDGGmmnmm1aIYw0008001SJY000040hqkQxlNNOpDVIhjDTTTjSGqIYw00040lUiGMNNPWnmmmqJY00w08001SIY00006mmqRDGGkPWnGmmqRDGGkNONNq0QxpptOPSmmmiGNNNanmmNVohiUUUUyQooooAKKKKACiiigAooooAKKKKACiiigBRThTVp4pMtC04U0daeKhlIUU4U2nCky0OFOFIKUVDLQ4U6m06pZaFFPFNHWnCpZaFFOFIKcKllodSikpwqGWhRThSCnCkUhRTqQU4VLLQopwpBThUMtCinCminiky0LThTR1pwqWWhwpRSCnCoZSHClpBThUstCinCkFOqS0KKcKQU4VLLQtKOlJTqllIUUo6Ugp1SygFOFIKUVLLQ4UtIKUUikLThTacKllIWlFJThSYwFOFIKdUstBThSClFJlIUU6kFLUspCilpKcKRQopaQUoqShRS0UopDFFLSUopFCilFApRSKAUtFKKRQCloFOqR2EFOFFFK47BS0YpaRVhMUtKBSgUrjG0uKdRQFhMUUtFIdhMUYpcUYouFhMUYpaKYWG0Yp1FAWGUU7FIRQKw3FJTsUUxWGmkxTjSUxWGUGnEUhpkjaQ040lMQ002n001RI00hp1JTJGmm08000CY2kNONJVIljDSGnmm1RLG0hpTQaZLGUhpx6U000SxKaadSGqRLGmm06kNUiWNNNp5pppokaaQ040lUiWMNIacabTJYlNNOpDVIljabTjSGmiWNNNNPNNNUiGMppp1IaoljDSGlNIatEMYabTzTapEMYaaaeaaapEMaaaacaaapEMbTTTqQ1SJYw00040h6VSIYw009KeaZVkMaaaetONNNNEMaaaelPNMNUiGIaYetPppqkQxlIacaaatEsYaQ0402qRDGmm04009apEMaaYaeetNNUiGNNNNOPSmmqRDG0UHrRVEMKKKKACiiigAooooAKKKKACiiigAooooBDhThTRTh0qWWhRTxTRThUstDhThTR1pwqS0OHSlFJThUstDh1pR1pBTh1qWWhRTxTRTqhlIUU8U0U4VLLQopwpop4qWWhacKSnDrUloUU4UgpR0qWWhwp1IKUVLLQ4U4U0U4VJSHCnCminCpZaHU4U0U4VLLQ4UopB0pwqGWhwpaQU4VJaFHWnCkFOqWWgFOFIKcKllCilpB0pRSKQtOFIKcKkpC0opKWpKFFOFIKWkykKKUUgpwqWUhRS0ClHWpKQopRSCnCkWhaUUlLUlIWnCkFOFJlIKWkFOFSykKKUUClpDAU4UlKKRQoFLQKUUikApRRThUlIAKWilFIpBS0UoFIYAUoFApaRVgopcUtK47CYopcUtIdhKKWlxRcLDaMU7FGKLjsNop2KMUXCwyjFOxSYouKw2inUmKdxWG4pCKdRTFYZSGnmmmmSNpCKcaSmIaaQ040hpkjKDSmkpiY00hpxppqiRppDTjSUyWNpppxpDTJY00hp1IaokYaSnU00yWIabT6aaoljTSUppKZLGmmmnmm1RLG0hpaDVEsYaSnHrTT1pkiGmmnGmmqJY00GlNJTIY000040hqiWNppp1IapEsYaaacelIapEMYabTzTapEMYaaaeaaapEsaaaacaaapEMbTTTqaatEMaaaacaaapEMaaaacabVIhjTTT1pxppqkQxppp6U80w1SJY00006mmqRDG00049aQ1SIYw00040h6VSIY00ynmmVSIY000080w1aJYhpppx6U01RDG0006mmqRDGHrRSmkqiGFFFFAgooooAKKKKACiiigAooooAKBRQKBoeOlLSCnVLKQop4popwqWWhRTxTBTxUstC04dabThUMtDhThTRThUstDhThSClHWpZaHCnDpTRTqllocOlOFNFOFQy0OHWnCminCkWh1OFNpwqWUhwpwpB0pRUstDhTqaKdUlocKcKaKcOlQy0KKeKaKcKllodThTR1pwqWWhwpRSClFSy0PFLSClqWUhR0pwpBThUloWlFJSjpUlIUU6kFOpFIB1pw600U4VJSHCigdKUVJSFpRSU4VJSFpRSU6kUhRThTRTqktAKdSClFIpDhS0gpRUlIWlFFOFIpAKUUUtSNCinCkFLSZSCnCkFKKTKQopwpBS1LKQU6kFOFIpAKUUClpFIKUUClFSNIKXFGKWlcqwYpaKXFIdhKKWlouOw3FGKdR+NFx2G4op2KKLisNpDTqTFAWGkUhp9IaZNhlIaeaSmJobSGnGkpksYaQ040lUiWNpDTjSHpTExhpDTjSGmSxpppp1IapEsaaSnGmmmSNNNp5pppoljTSGnGkqiWMNIacaSqRLG0006kNNEsbTadSGmiWNNNNPppqkQxppDSmkqiWNNIelONNNUSxKaadSGmSxlJS0lUSxDTTTjTTTJY09aQ040h6VRLGGm0402qRDGmmmnmmGrRDGmmmnmmmqRDGU00+mmqRLGHrSGnGmmqRDGGkPSnGm1RDGmmnrTj0ppqkQxpphp5pp6VaIY00004000yGNpppxppq0QxppppxppqkQxpptOPWm1SJY00004001SIY001qcaaapEMaelNNOppqyGNPWmmnHrSGqRDGGkpWpKpEMKKKKBBRRRQAUUUUAFFFFABRRRQAUopKUUMaHCnU0U4VLLQ4U4dKaKcOlSy0KtPFNFOFQy0LTxTRThUstDqUUlOFSykOFKKQU4VLLQop9NFOqWWhRTxTR1pwqC0KKeKYKeKTLQtOFIOtOFSy0OHSlHSkpRUFoeKUdaQUoqWWhwpw6U0U+pZSFFPFMFPFSy0KKcKaKcKhlodThTacKllocKUdaB0pRUloUU4U0U4dKllIWnU0U6kykKKdTRTqllIUUo6UlOFJlIWlFJTh0qWUKKcKaKdUstCjrS0gpR1pMpDhS0gpRUspDqUUlOFSykLSikpaTKQopwpBTh0qSgFOFIKUUikKKWilFIpC0opBThUlIWlFJTqkpAKcKQU6kUFKKBS0ikApwoFLUlIKUUClpFBQKUUopDsJilxS0YpDsJRS4oxQOwmKTFOxRQFhuKSnUhoENpKcRSVRI00hp1IaYmhtNNONIaZLENNNOpDVEsYaSnGkNMkaabT6aaaJGmkNKaSqJY00hpxptUSxKaadSGmSMpKdTTTRLENNNONNNUiWNPWg0ppKpEsaaaacaaelNEMSmmnUhqkSxp6U2nU2qRIhptPNNNNEjaQ0p60h6VSJY000040hpoljT0pDTqbVIhjTSGlNJVIljTTT1pxppqkQxppppxppqkQxp6U006mmqRLGnrTTTj1ppq0Qxppp6U4009KpEMaabTjTapEMaaaaeaYapEMQ0w089KaapEMZTTTjTT0qiWNPWkNKaQ1SIYw9KaacaSqRDGGmnrTzTD1qkQxDTDTzTDVohiHpTTTjTTVIhjKaafTTVEMYaQ0ppDVIhjWptONNq0QwooooEFFFFABRRRQAUUUUAFFFFABSrSUooY0OFOHWmrTh1qWWhwp1NHSnVBaHCnCmjpThUstDhThTRThUstDqcKbTh1qWUhwpy00dKcKlmiHCnU0U4dallIcKcOlNFOHSoLQ4U4U0U4UmWhwpwpopwqGWh1OFNpwqS0OFKKQU4VLLQ4dKdTRTqllocKcKaKcKhlIUU8U1actSy0LThSDrThUstDhSikpRUlocKUdKQU6pZSAdacKaKcKllIcKWkHSlpMtC04dabTxUspBThTadSZQop1IKWpZSFFOFNHSnCpZSHClFJSiky0KKcKaKcKllIWlpB1pw61LKQtOpBS0ikLThTacKRSFpwptOqWUKKcKQUtSykKKUUgpwpMpCiloHSlFSUgpwpKcKTKQClFFLUstC0ooFKKTKQUooFLUjClxRSikOwmKMU7FGKB2G4pKeRSEUBYYRRS0GmSNNNNPpppoQ00lOppqkSNpKcaaaaJY00GlNJVIgaaaaeabTRLG0hpaQ1SExtNpxpD1qkSIaaacaaapEMaetIaU0UEsYaQ0ppD0qiWJTTTqaaokaelJS0lMliGm0402qJY2kNLQaogZSHrSnrSGmiWIaaetOPSmmqRI00lKaKpEsYaQ04009KaJYlNNOpDVIhjDSU6m1SJY000089aYapEsQ0w08001SIYymmn001SIYw0hpTSGqRDGGkpxptWiGNNMNPNNNUiGNPWmGnmmGqRLEPSmmnHpTTVIhjaYelPPWmtVEMYaQ0ppDVIhjTTacabVEMaaaetONNNUiGNNNNONNarRDG0006mnrVIhjaaadTTVIhjWpppzU09KpEsaabTjTapEMKKKKZIUUUUAFFFFABRRRQAUUUUAFKKSnLQxoVacOtIKUVDLQ8UtJS1JaHCnimCnipZaFWnLTVpy1LLQ6nCm04VLLQ4dKctNHSnCoZaHCnDrSClqS0OFOFNFOqSkOFPFMFPFJloUU4U0U4VDLQ6nCminCpZaHDpThTR0pwqWWhw604U0dadUstDhTh0popw6VDLQ4U4U1acKllIcOtOFNFOHSpZoh1KKSlHSpZSHCnU0U6pZSFFKKQUoqWWhw6Uo60gpR1pMpC08U0U4VLKCnUlLSZSHClpBS1LKQ6lFJThUspC0opKUdKlloUU+minCkygFOFIKUVLKHClHWkFKOtSUhwpwpopwoZSCnUlLUstDhS0gpaljQ4UopKUVLLQ4UopKUdKTKQopwpBTh0qWUgFOFIKUVLKFHWnUgpR1pFoWlFJThUjQopaSnUikJijFOFGKRVhtJTqQ0xDabTzTTTJY00hpxpKZLGGkNONNqiWJTTTqaaoliU2nU2qRDENNpxpp60yWNPWkNOPWkNUSxppppxppqkSxKaadSGmiWNNNNOPSm1RDGmkPSnGm00JiU006kNUQNptOptMliGmmnGmnrVEsQ9aaacetIaZLGHrSGnGmmqRDEppp1NNUhCGkpT0pKpEMaaaacabTRLEpDS0hqkSNptONNqkSIaYae1NamiGNPSmmnHpTTVohjaaadTT1qkQxhpDSmkNUiGNNNpxptWiWNNNNOamnrVIhjTTT0pxppqkQxtNNOppqkQxppppxppqiGNNNNONNNUiGNNNpxptUQxppppxppqkQxppppxppq0QxtNNONNPSqRLGnrSGlPWkNUjNjDTT0pxpp6VSJY002nGm1SIYUUUUyQooooAKKKKACiiigAooooAKctNpy0MaHClFIKUVDLQ+lpKWpLQ5aeKYtPFSyxVpy01actSy0OpwptOFSy0PFKKaOlOFQy0PFKKQUoqS0OFOpop1SUhwp4pgp4pMtCinimCnCoZaHCnCminCpZaHDpTh0po6U4VLLQ4dadTR1p1Sy0OFOHSminDpUMtDlpwpq04VLLQ4U4dKaKcOlSy0OpR0pKUdKllIcKdTRTqllIUUopBSipZaHClFIKUdaTKQ4U4U0U4VLKQtLSUtJlIctLSClqWUh1OFNFOFSy0LSjpSUo6UikOWlFItKKllDhSikFKKllIdSikFKOtSUhwpwpopwpMpC0o60lLSZaHLS0gpallIdThTaUVLKQ6lHSkpR0pMpCin00U6pZSFFKKQUoqWWOFKKQUo61JSHDrSim04UikOHWlptOqSkOFBptLmlYYGmmlpDTEIaaacaaaokQ9KSlNNpksQ03tSmkqiWJTadTaoliU2nU2mQxDTTTjTT1qiWIaSlNIaoljTTTTjTTTRLEpDS0hqkSxp6UlKaaaohiGm0402mhMSkNLSGqJG02nU2mQxDTT1pxpp60yWIetIaU9aQ1RLGmmmnGmmqRDEppp1NNUhCHpSUp6UlUiGNNNNONNNNEsSmmnUhqkSNNNpxptUiRGprU40000Qxpppp1NNWiGNpp606mnrVIhjDSHpSmkPSqRDGmm0402rRLGmmt1pxprdapEMaaaacaaapEMbTTTqaapEMaaaetONNNUQxppppxppqkQxpptONNqiGNNNNONNNUiWNNNPWnGmmrRmxp6U09KcaaelUiWNPWkNKetIapGbGGm04009KoljTTacabVIhhRRRTJCiiigAooooAKKKKACiiigApRSUooY0PFKOtNFOHWoZaHCnU0dKdUlocKeKYOlOFSy0OFPFMFOFSy0OpwptOFSy0OHSnCmjpTlqWWh4pR1popw61DKQ4U6minCpLQ4U8UwU4UmWhwpwpopwqGWh1OWm04VLLQ4dKcKaOlOFSy0OHWnDrTRTqllocKcOlNFOFQy0OFOFNFOWpZSHDrTh0po604VLNEOpR0pKUVLKQ4U6minCpZSFFKKaKcKllocOlKOtIKUUmUhw604UynipZQU6m06kyhwpaQUtSykOpVpo6U4VLKHUopKUVJaFFOFNFOFJlIUU4daaKcKllDhSjrSClpFIWnimU4UmUh1LTacKllIcKWminVLKQ4dKUU0U4UmUh1KKQUoqWUhRThTRThSZaFHWnU2lqWUh4paaKUVLKHUopopaRQ8UtMFKDUjHZozSZoosO4tJRSGgLgabSmkNMkQ0hpaaaoTENIaU000yQpppTSGqRDEptKaSqRLENNpxptNEsQ9aQ0UhqiWIaaaU0h61SJYlNNONNNNEMQ02lNIaZLGmkPSlNIelUSxKaadTTVEiU2lpKZLENNpxptUSxD1pDRQaZLGmmmlPWkNUiGJTTTj0ppqkSIaSg0VSJY002nGmnpTRLEpDS001SJENNpxptUiRDTDTz1phpohiHpTTTj0ppq0QxtNNOppqkQxhpDSmkNUiGNNNpxptWiGNNNNOPSmmqRLGmmmnGmHpVIhiU006mmqRDGmmmnGmmqIY0000ppDVIhjTTacabVEMaaaacaaapEMaaa1ONNNWiGNppp1NNUiWNPWkNKetNNUjNjTTT0pzU09KpEsaabTjTapEMKKKKZIUUUUAFFFFABRRRQAUUUUAFKtJSihjQ8Uo600U4dallocKdTRTqktDh0pwpopwqGWhwpwpopwqWWh1OFNpwqWUhwpwpopRUstDxTqaKdUstDhThTR1pwqC0OFOFNFOFJlocOtOFNHWnCpZaHU4U0UoqC0PFKKQUoqWWh4p1NFLUstDxThTRThUMpCinimCnipZaFHWnimU4VLLQ8dKUUg6UoqS0OFKOlNFOFSykKOtOFNp1JlIcKWkHWlqWWhacKbTh1qWNC04U2nDpSZYopwpop1SykKKcKaKUVLKQ8UopopR1pMpDh1pwptOFSy0KOtLSUtJjQ8UtNFLUstDqcKaKUUikOpRSUoqSkOFOFMFOFSyhwpabTqRSHClpop1IpC04U0UoqSkOHSnCmCnUikOpRTRS1JQ4UopopaQx1FJRmlYdx1FNzRmiw7jqSkzRRYLgTRSUZpiuBppNBpKZIGkopDTJYhpDSmmmqJYGkNFIaZLENNNLSGqRLEpDSmmmmiRKSlNNqkSBph60402qRLENIaWkNMljTSGlpp600SFNNKaaapEsQ9KSlNJTJYhptKaQ9KoljaQ0tIapEMaetIetLSU0SxDTTTjTT1qkSxpooPWkPSqRLGmkNKaQ00SxKaadTapEMaaSlPSkqkSxD1phpxppqkSxDTDTjTTVIhjaaadTTVIhjTSGlPWmmrRDGmkpWpp6VSIY00hpTTT1qkQxDTTTjTGqkQxD0pppxppqkQxlIelLTT0qiWNNIaU0hqkQxpptKaSqRDGmmnrTjTD1qkQxDTTTjTDVohiU0049KaapEMaetNNOppqkQxrU004001SIY002nNTatEsKKKKCQooooAKKKKACiiigAooooAKUUlAoGh4p1Np1Sy0OFOHSminCpZaHCnCmCnioZaHDrThTKeKllIcKUUg6UoqWWh4pRSClHWpZaHCn0wU6pZaHCnimCnDrUFocKeKYKcKTLQ6nimU8VLLQ4dKUUg6UoqWWh4pRTRTqgpDhTqaKcOlSy0OFOFNFOFSy0OFOFNHWnCpZaHU4U0dKUVLLQ8Uo60g60tSWhwpwpopRUlIdS0lKOlSykOFOpop1SUhRSiminCkUh1KKQUoqSkOFOFMpwqWUhwpR1ptOpMpDhS00U6pZaHUopopRSKQ+lFNFKKllIcKcKaOtKKllIcOtOFNpaRSHiikpaRSHUopopRUlIeKUU0UtIpDhThTBThUlDqUU0UtIY4U4UwUopFJj6UU0UtIq46jNNpc1Nih2aWmUvNAXHUZpuaM0rBcdmkzSZophcCaDSUmaAFpKKQ0yQNIaCaSqFcKaaDRTJA000GkpkiGkpTSUyRDTTSmkNUSxDSGikNUJiGkNKaaaZAU00ppppokSkpTSVSJYhpppTSU0Sxp60GikNUiWNNIaU9aQ00SxKaacelNNUiWJTaU0lUiBD1ptONNNUSxDSGlpDTQmNNNNOptUiGIelIaU0000SxDSUppD0qiWNNNPWnGmVSIYhpppxphqkQxD0pppx6U01SIY09aaetOppq0SxppppTSGqRDGmm0402qIY001qcaaapEMaaaacaa1WiGNpppxpppkMaetIaU9aaapEsaelNPSnGmnpVIhiGmGnGm1SIYhphpxppq0QxDTTSmmmqRDG0hpaaelUQxppDSnrSGrRDGtTaVqSqRDCiiigQUUUUAFFFFABRRRQAUUUUAFA60UUAh46U6mCnDpUstDhTxTFpwqWWhwpwpo604VLLQ6nCm04VLLQ4U4U0U4VDLQ4U6minVLLQ4U4U0U4VLKQ4U4UwU8VLLQ4dacKbThUlodThTR0pRUstDxThTRS1LLQ8U6mCn1JaHCnCmCnCpZaHCnimDrThUMpD6UdabThUstDxSiminDrUstDxS00U6pZaFFOFNFOFSUh1KKQdKB1qSkOFOHSmjrThSLFFOFNpakpDxRSClpFIdThTBThUlIdSikpRUlIcKcKYKcKRSHClptKKkoeKWminUihacKYKcKkpDhSikFLSKQ4U4UwU4UikLThTaUVJQ4U6mUoNIpDqcKbSipGOFKKbSikUOpRTaWlYq46lFNBpaQ7js0tMzS5pWHcdRTaXNA7i5ozSZozSC4uaKTNGaYXFpDSZpM0WFcXNJmikzTFcWmmiimIKQ0hNIaZIUhoNJTEFNNKaaaaJCkNBpKpEgaaaU02qRLA0lBpKCWBptBpDVCYhpDS0hpksaaQ0tNNUSFIaDSGmiWJTaU0lUQxDTTTjTaZLENJRQaoljTSGlPWmmqJYU00ppppksQ0lKaSqJYhpp60ppKoljTSGlpDVEsaabSmkNUiGNNNNONNqkQxppppxppqkQxtNNOPSmmqRDGnrSGlppqiGNNIelKaaatEsQ009aU02qRDENNNONMNUiGIaaetONMNNEMSmmlppq0QxppDSmkNUiGNNNpTSHpVIhjTTTTjTD1qkSxDTTTjTDVohiU004001RDGnrTTTqaapEMa1JQaKohhRRRQIKKKKACiiigAooooAKKKKACiiigEOFOFNWnCpZaHCnCmCnipZaFp4ptOWpZaHClFIKUVLLQ8daUdaaKdUspDhThTRThUstDhThTRThUMtDhThTacKllodThTRThSLQ4U4U0daUdalloeKdTRThUMpDhThTBTxUstDhThTBThUstD6cKYOlOFSy0PFKKaKcKlloeKWminCpLQ4dacKaKcKhlIcOtKKbTqllocKWm06kykLThTRSipZSH0opopRSZSHCnCmU4VLKHClHWm04UmUhwpaaKdUspDqUU0UoqWUh9KKaKWkykOFOFMpwqWUh1LSUCkykOFOptKKkpDhThTaBSKHilpopRSZSY4UtNpRSYx4paYKcKRQ4UtNoqRjwaXNMzS0rFXH0U0UuaB3HZozSUUrDuOoptFFguOoptFAXHUU2iiwXFozSUUWC4UUmaQmmK4ppM0maKLCuFITQaSmIKQ0E0hpkgaQ0Gm1QgoNGaaaZLA0hopKZIU00ppppkiUhpTSVSJYhpDQaQ00JiGkoNFUiWIabSmmmmSwNIaKQ0yGIaaaWkPWqJYlIaU001SJYlJSmkpkiGmnrSmm1RLENBopDTJYhpppTSGqRIlNNONNNUiWNNNNKaQ1SIY002lNIapEMaaaacaaapEMQ000pppq0QxKaaU001SJY00h60tNNUiGIabSmkNUiGNNNPWnGmVRDENNNONMNUiGIelNNONNNUiWNppp1NNUiGNNNNONNNUiGNNNpxptWiGNNNNONNPWqRDENMNONNaqRDEpppT0ppqkQxp60UGiqJYUUUUCCiiigAooooAKKKKACiiigAooooAUU4UwU8UmUh1OFNpwqS0OFOFNFKKlloeKcKaKWpZaHinU0U4VDLQop4pgpwqWWhw604U2nCpZSH0opopwqWWh4pRTR1pwqS0OFOpopwqWWhwpwpgp4qWWhwpwpg604VLLQ+nCmDpThUspDxSiminCpZaHCnU0U4dKhlocKcKYKeKllocKcKZThUstD6UU0UoqWUh4p1MHWnCpZSFFOptLSKQ8UtNFOqSkLSiminCkUh1KKQUVJSHCnCm0opFIdThTaUVJSHCnDpTBThSKHClptKKkpDxS0wU4UihwpRTaUVLKH0U0U4UhjhSim0opFDhS00UtIocDS02lFKw7jgaUGm0uaQ7jqWm5pRSKuLS02ikO46lzTc0ZosFx+aM02ilYdx2aM02iiwXHZozTaKLBcXNGabRmnYVxaKSkoC4uaSikJpiuLSUmaSmIU0hpCaSnYkKDQTTTTEwNJRSGmSFIaKQmmIQ0lLTTTJCkNLTTVEiGkNFJTEFIaDSGmSxKQ0GkqkQwNNNKabTRIGm0ppDVIkQ02lNIaoliGkPSlpppiYhpDS0000SwpppTSGqRAlNpT0pKpEsQ000pppqkSxKaacaYaohiGmmnU01SIY00lKaaapEMQ0w9acabVIliGmmlNNNUiGJTTSmmmqRDEPWmmlpDVohjTTT0pTSGqIY0009acabTRLGmmnpTjTTVIhjT0pppxppq0QxppDS001SIY00hpTTTVIliGm0pptUiGIaaaU001SIYhpppxpjVSIYlFFFUQwooooAKKKKACiiigAooooAKKKKACiiigApwptOFJlIcOlOFNFKKkpDxTh1pop1SaIcKdTRThUspDhThTBThUstDh1p4plOFQy0PpRTRThUstDxSiminVLKQ4U6minCpLQ4U4U0U4UmWhwpwplOFSy0PpwpgpwqC0PFKKaKdUspDhTqaKcKllocKcKYKcKlloeKcKZThUloeKUU0U4dallIeKWminVLLQ6lFNFKKkofQKQUtSUhwpwplOFIpDqUUlApMocKdTacKllCinCmU4UmUOFLTRThUspCinCmU4VJSHClpopwpFC04UynUihwNLTRSikMdSim0oqSh4NLTBThSKHClFNozSGPFLTaAaLDHUuabS0h3HUoplLmlYq47NLmm0UguPopuaM0rDuOopAaM0WHcWikzRmiwXFopM0UWC4tFNzRmiwri5ozSZpKYXFzSUmaKdhXFzSUlBoFcKQ0Gkp2JuBNJQaSmIKQ0UhNMQGkopppkgaDRTTTEBpKDSGqJYGkopDTJYhpKDSGmS2JQaKQ1RLENIaKSmSxKQ0tNNUSB6000ppKZIlIaU001QhDSUGg0yGIabSmmnpVCYhoNFIaoljTTaU0hqkQxDTTSmmmqRDENNNKaaaaIYhpppaaatEsQ0hoNIapEMaaaetONNqiGIaaaU001SIYhpppTTTVIhiHrTTS001RLEPSmmlNIapEMaaaacabVEMQ0w04001SIYh6Uw04001SJY2kNLTTVohjTSHpSmkNUiGNNNNKaSqRDGnrTTTjTDVIhhRRRTJCiiigAooooAKKKKACiiigAooooAKKKKAClFJSihjQ4U4daaKdUstDhThTRThUstDhThTBThUstDx1pwplOFQykPpRTRThUstDxSjrTRTqllocKcKaKcKllocKcKYKcKllIeKcKZThUloeKUU0U4VLLQ8Uopop1Sy0OFOHSminCpZSHCnCmDrThUstD6cKYKcKlloeKUU0U6pZSHCnU0UoqS0PFOFMFOFSWh1KKQUoqWUhwp1MHWnCpZQ4UoptLSKQ8UtNFLUlIcKUU0UtIpDxSimilqSkOpRTRS0hofSimilqS0x1KKaKUUhpj6UU0UtIpDqUU0UtIocKWmilFIY4UoNNpRU2KHA0tNpQaQx1LTRS0h3HZopuaWgdx+aKZSg0rDuOpabmlzQO4uaM0lFKw7jqKbRRYLjqKbRRYLjqKbRRYLi5ozSUUWC4tJRmkzTsK4tGabmiiwXFJpDSUmaYri0hNFJTJuLSGkzSGgVxTTaKSmIDRRTSaYgNJQaQ1RIGkopDTEwNNNKaQ0yWIaSig0yWxDTTSmkNUSxDSUUGmSxDTaU0hqiWIaQ0tNNNEsQ0hpTTTTEwpDSmmmqRIhpDQaSqRLA0w040000QxDTTS001SJYhptKaQ1RDGmmmlNJVohiGmmlNNNUiWJTTSmmmqRDENNNKaQ1SIY002lNIapEMQ000p6U01SIYhpppTTTTRLEpppTTTVohiGmmlNIapEMaabSmkqkQxppppxppqkSxD0pppTTTVIhjaQ0tNNUiGIaaelKetIapEMaabTmptWiWFFFFBIUUUUAFFFFABRRRQAUUUUAFFFFABRRRQAUCiigEOFOFMFPFSy0OWnDrTBTxUstDhThTKcKlloeKVaaKcKlloeKWminVLKQ4U4UwU8VLLQ4U4UwU4VJaH04UwU4VLKQ8Uopop1SWh4paaKcKllocKcKYKcKlloeKcKZThUlIfSimilFSy0SClFMFOFSy0PFOFMFOFSykOFOFNpRUstD6cKYKcKllIeKWmg04VJaHClFNFLUlIfQKQUtIpDqUU0UoqWUh9ApBS0ikOFKKaKUUhodThTRRUlDxSimilFIpDqUU0UtSUmOFOpgpRSKH0CminUhodSg0ylpFDxS0wUopDHZpabS0rDuOpRTc0Uh3H0tMpc0h3HUuabmigdx1LTaKQ7js0ZpuaM0BcfmjNNzRmgdx26jdTaKAuO3UZpuaM0BcXNFJmkzQFx1JSUUCuLmkzRSUxXFpKTNITQIXNITRSUwuLSE0lFOxNwpDQaQmmIDSUUhpiAmkopDTJuBpDQaSmIDTaKKZLA000GkpkthSUGkqhAaaaU0000SFJQaSqRIGmmlNNpksDSUUhpksDTaU001RLENBoppqhMDTTQaQ1SIYhpppTTTTRDEpDSmmmqRLENNNLTTVohiGmnrSmkNUiGIaYacaYapEsKaaU0000QxDTTS001aIYhptKaQ1RLGmmmnGm00QxDTTSmmmqRDEpppT0ppqkQxDTTS0hqkSxpptKaQ9KtEMQ0w049KbVIhiGmmlPWmmqRDEpppTTTVIliGkoNFUQwooooEFFFFABRRRQAUUUUAFFFFABRRRQAUUUUAFFFFACinCmU4UmUh9OFMFOFSWh4pRTRTqktDxS00U4VLLQ4U4UwU4VLKQ8U4UynCoZaH0opopRUstEgpRTBTqllIeKcKYKcKktDxThTBThSZaHU4U0UoqWUh4pwplOqWWh4p1MFOFSWhwpwpgpwqWUh4pwpgpwqWWh4pRTRS1LKQ8U4UwU4VLLQ4U4UynCpKQ+lFNFLUlocKcKZTqRSHUtIKKkpDxSimU4UhjqWmilFIocDThTKcDUlXHUtNFLSGOFLTRSikUOpRTRS1JSY6lBpopaQx4opopRSKHA0tNopDHg0uaZS0rDuPopoNLmgdx2aKSilYdx1ANNpc0rDuOzS5plFFh3H5optGaVguOozTc0u6gLi0UmaM0DuLRTc0ZoFcdRmm5oosFx2aTNJSUBcXNFJmkzTsK4tGaSinYVwopKQmgLimkJpM0U7E3CkoJpKYgopDSGnYVxaaaDSGmK4tNoopkgaaaDSUybhSGg0lUIKQ0GkNMkSkNBopkhTSaDSGqEBpppTSUyQppoNJTJYlIaU0hqkSxDTTSmmmqRLYlIaU001RDENNpTTTTJYhpDQaSqRDENNNKaaatEsQ0hpaaaohiGm0pppqkQxDTTSmm1SJYGmGnGmmqRDEpppTTTTIYhpppTSGqRLGmmmlPSkqkQxDTDTjTTVIhiU00pppqkSxDTTS001aIYhptKaQ1SIYhph60402miGIaaaU001aIYlFFFMkKKKKACiiigAooooAKKKKACiiigAooooAKKKKACiiigApRSUooGh4pRTRTqllocKcKYKeKktMcKcKYKcKllocKcKaKUVLKQ8U4U0UtQy0PFOpgpwqSkPFOFMFOFSy0OFOFNpRUstD6cKYKcKRSHilpopwqWWh4pRTBThUstDxThTKcKllIfSg00UoqWWh4p1MFOFSykPFKKYKcKlloeKcKYKUVJSZIKUUwU6pLQ8U4VGKcKllIcKcKbSikykOFOplOFSUKKdTaUUikOFLTaUUihwpaSgVIx4NKKZSikUPpRTRRSGPFKKYDS0ih9FIKUUh3HCim0oNKxQ7NOplLmkO46lzTc0tKw7i0tNopDuPzQDTc0tFh3HZoptGaVh3H0U3NLmgBc0ZpM0ZpDuOzRmkpKLBcdmjNNoosFx2aM0lFFguLmkzSZozQFxaKTNJmgLjqSkzSZp2FcdmkzSUlFhXFopM0lMVxc0lFJmnYVxaQ0hNJQIUmkpCaSnYVxc0lFITTJuBpM0GkqhXCkNFJTJCkNBpDTEBpppTSUxBSGg000yQNIaDSVRLYUhoNIaaJENIaDSU0IKaaU001SJYGm0UhqiGIaaaU02qRLA000pppqkQxDSGikNUiWIabSmmmqRDA0w040w1SJYU00ppppohiGkNFIatEtiGmmlNNNUQxDTTSmmmmiGJTTTjTDVIliGkNLTTVIhiGm0pppqkQxDTTSmm1SJYGmmlNNNUiGJTTSmmnpVEMRqaaU0hqkQxppppTSVaJYUUUUEhRRRQAUUUUAFFFFABRRRQAUUUUAFFFFABRRRQAUUUUAFFFFADhThTBThSZaHCn0ynCpZaHU4U0UoqWUh4pwpgp1Sy0PFOHSmCnCoZaHCnCmCnCpZSH04UwU4VJaHilFNFOqSkOFOFMBpwqS0PFOFMFOFItDqcKaKUVLKQ8U4UwU6pZaHCnioxThUspDxThTKUVLLRJSimCnVLKQ8UtMFOFSy0PFOFMFKKRSY+nCmCnCpZSHg0tMFOFSWhwpRTaUVJQ8UtMFOFJjHClFNpRSKTHClpopRSKHClptLUjHA0opopRQUOpQabS1I7jqUU2lpWGOFLTKUUrDuOpc00UtIpMdS5plLmiwx4NGabRmkO4+img0uaQ7i5pc0maKLDuLS02ikFx1GabRQFx2aM0maM0DuLRSZozQFxc0ZpM0ZoC4uaKTNJQK46kpKKAuLmjNJSU7BcWikzSE0WFcdSE03NFMVxc0lJmiiwrhRSUZpiuFJmjNJmnYVwpKKSmTcM0lFGaYgpDSGkpiCkNBNFMkKQ0hNIaoQGkNBpKCWwpDQaQ1QgptLTTTJCkNKaaaolsDTTQaQ00SwNNNBppqkS2BpDQaaapEMDTaDSGqRLYhpppTTTVIhhTSaU001RLENJRSGqRDENNNKabVIlgaaaU0w1SIYGmmlNNNMhiGm0ppDVIljTTTTjTapEMQ000pppqkSxKaacaYapEMQ0hopDVIhiGmmlNNqkSxDTTTjTDVIhhTTSmmmqRDGmiiiqJYUUUUCCiiigAooooAKKKKACiiigAooooAKKKKACiiigAooooAKKKKAAU4U2lFDGh4pwpgp1QWh4paaKcKktDhThTBThSZaHinCmU4VDKQ8UopopaktDxTqYKcKkpDxThTBSipLQ8U4UynCpZaY8UopoNLSKQ8U6mCnCpZaHinCmCnCpZSHU4UwU4VJaHilFMFOFIpDxThTBSipKQ8U4UwUoqWWmSClFMFOFSUmPFOFRinCpKTHilFNFKKTLTHilpgpwNSUmOFKKbSipKHg0tMFOFIY4GlptApFXHg0tMpc0h3H0oNNBpaVih1KKYDS0h3H5opopQaQ7jhSim0Uh3HUoNNzS0irjs0tMpc0rDuOpc00GlpDuLmlptFAXHZpc03NGaVh3HZpc0yloHcdmjNNooC46lpmaM0BcfRTM0uaVguLmlpmaKYXHUZptFAXHZpM0lFAXFzSZpM0ZosK4tJSUU7CuLmkopM0WC4tFJmkzTsK4pNJmkpM0xXFpCaKSnYQUUE00mmK4ppM0GkzTJuFIaKSmK4UhoJpKYgNJQaSixNwpDQaQ1QgNIaKaaZIGig00mqJbA000GkpolsKaTSk001RLYhpKKQ1RLYGmmg0lNENiGkNBNNNUiWwNIaKaapEMDTTQaSqRLYhpDQaaapEsDTTSmmmqRDEJpppTSGqJYhNNNKabTRDENNNKaaapEMQ0hpaaapEsQ02lNNNUiGFMNONMNUiWFNNKaaapEMQ0hopDVIhiGm0GkNUiWIaaaU02qRDCiiimSFFFFABRRRQAUUUUAFFFFABRRRQAUUUUAFFFFABRRRQAUUUUAFFFFABQKKKAQ4U4UwU4VLLQ8U4UwU4VLKQ6nCmilFJloeKcKYKdUstDxThUYp4NQykOFOFMpwqWWmPpRTRSipZSHinUwU4UmWhwp4qMU4VLLQ8U4UwU4GkUmPFKKaKWpZSY8U4UwU4VLLTHCnA0ynCpKQ+lFMFOqS0x4p1RinA1LKQ8U4UylFSykx9KKaKWkUmPBpwqMU4VJaY8GlFNFKKVikx4paYDTgakpMcKUU2lFIocKdTKUGpGOpaaKWkO46lBpuaWkVcdS0wGnZpDuOBpabRSGOFLmm5ooHcfRTc0oNIq47NLTaKVgHUuabRmlYdxwNLmm0UDuOzS0ylzSsO46im5pc0WC4tLTc0ZosFx1GaTNGaVh3FzRmkzRRYLi5opM0ZosFxaSkzRmmK4tFJmkzRYLjqKbmjNFguLmjNNopiuLmkpM0UWFcWkzSUU7CuLSUhNJmmFx2aQ0lJRYVxTSUmaKYgopKTNMm4pNITSGkNMVwpDRRTFcKQ0GmmnYkU000GkpiA0Gg00mqJbAmmmgmkp2JbCkNBNNNUiWwNJRTTTJbAmmmlNNNUiWwpDQaaapENgabQaQ1SJYGmmg000yWwpDQaaapEMCabSmmmqRLYGmmg0lUQxKaaU000yWxDSGlppqkQxDTTSmmmqRLA000GkNUiGJTTSmmmqRLENJRSGqRDENNNKabVIlgaYacaYapEMKaaU001SIYhpKKKolhRRRQIKKKKACiiigAooooAKKKKACiiigAooooAKKKKACiiigAooooAKKKKACiiigAFOFNpVoY0PFKKaKdUMtDxS00U4Ui0OBpwpgpwqWUmOpwpopRUstDxThTBTqllJjxSimCnCpZaHinCmUoqSkx9OFMFOqWWmPFLTBThUlIeDThTBTgaRaHU4U0UoqWikx4pRTBThUspMeKcKjFOFSWh9OFMFKKVikx4p1MBpQakpMeKcDTKUVJSY+lFNFKKRaY8GnCowacDUlJjxSimilFKxSY8GlpgNKDU2KTHilptFIdx+aXNMpRSKuPoptLSsO44GlFNozSsMeDS5plKKQ7j6KaKXNKw7js0UlFIdx2aXNMzS0DuPBoptGaVh3HUU3NLmgdx1GaTNGaQXHZoptFFh3HUU2losFxaKSilYLi0UlFFguLRSUUWC4tFJRTsFxaKbRRYLi5ozSUZoFcWkozSZphcWjNNzRmiwhSaSkozTFcWkpKKAuBNFJRmnYVwpCaTNFMm4GikzSU7CuLmkopM0CuGaQ0GkqhXCkJopKdhXCkNGaaTTJbFJppNBpKaJbCkJoJppNUS2BNJRTSadiWwNITQaaapEtgaQ0GmmqRLYGmmlNNNUiGwNIaCaaaaJYGkNBppqkS2BppoNJVIhsDTTQaaapEsDTTSmmmmSwNNoNIapENiGkNBppqkSwpppTTTTIbENJRSGqJYhpppTTapEMDTTQaaapEsDTTSmmmqIYhpKDSGqRDENNNKTTapEsKKKKZIUUUUAFFFFABRRRQAUUUUAFFFFABRRRQAUUUUAFFFFABRRRQAUUUUAFFFFABRRRQAUUUUAOFOFMFOFJlocKcKbSg1LKQ+lFNFOqWWmPFLTBThUspDwacKjFOFSy0x9OFMFOFSUh4pRTRSipZaY8U4UwUoqWUh4pwpgpRSKTJBSimA04VJaHinCoxThSKTHinCmClFSykx4pwpgpwqWWmOBpwpgpRUlJj6cKYKUUrFJjwadTAaUVJSY8U4UwUoNSUmPFKKYDTs0rFJjwaUGmClBqbFJj6UGmg0tIpMeDSg0zNKDSsUmPpc00GlqSrjhS5plLmlYdx4NLTKXNKw7jqXNNzS0h3Fpc02jNFhpj80uaZS0h3HUtMzS5pDuOozSZoosO46ikopWAdRmm0ZoHcdmlzTc0UBcdmjNNopWC4/NGabRRYdx2aM02iiwXHZozTaKLAOzSZpKSiwXHZpM0lGaYri5opuaM0BcWikooFcXNJSUZp2C4tJRmkNAri5pM0maSmK4uaKTNJRYVxc0lFJmmK4tJmkNJmnYVxSaQ0GkNOwgzSUUmaYri00mgmmk07E3FNIaSkJqrEti00mgmmmnYTYpNNopCaqxLYGkNIaQ07EtgaQ0Gmk1SRDYGkNBNNNVYTYtNoNNNMhsDSUU01RLYGkNBNNqkS2FIaCaaaaIbA02lppqiWxDSGg0lNEsSkNBppNUiWwNNNLTTVIhgaaaCaSqJYhpDQaaapEMDTTSmmmqRLYhNNpTSGqRDENNJpTTTTRLEpDSmmmqRDENJRRVEsKKKKBBRRRQAUUUUAFFFFABRRRQAUUUUAFFFFABRRRQAUUUUAFFFFABRRRQAUUUUAFFFFABRRRQAU4U2gUDRIKUUwU4VLLTHinCoxTxUspMcKcKZThUloeKUU0UtSykPFOFMFKDUloeKcKZThSKTH0opgp1SykPBp1RinA1LLTHinA0ylFSykx4pwNMBpRSKTHinCmA04GkUmOFOFMpQaktMkFKKYKcKkpMcDTgaYKUGpKTHinA0wGlpWKTHg0tMFOBqbFJjgacKZS5pWKTJAaWowacDU2KTHg0oNMpQaRSZIDRTM04GkO48GlFMpc1Nirj6WmA0uaVirjqWm5paQ7jqWmUoNKw7j80U2lpDuOopuaXNFh3HZoptLSHcdRmm0uaVguOzRmm5paB3HZoptGaAuPopmaXNIdx1FNzRmiwXHUUmaM0WHcWikzRmiwXFopM0ZosFxaKbmjNFhXHUU3PvSZoC46jNNzRmmFx2aTNJSUCuOzSZpM0maLBcWjNJRTFcM0UmaM0xXFpM0lJRYVxaTNFJmmIWkJpKKdhXCjNITSE07CuBNITSZpKdiWxSaSkJpM07CuKTTTQTSVVibgaQ0E00mnYlsU00mgmkp2JbCkJpDSGqsS2BppoNIaqxLYGkNBNNNMlsCaSikJqiWwJppoJptMlsKQ0GkJqkS2ITSUGmk1RLYE000ppppohsKaaUmmmqRLA02g0hpolsDTTQaaapEMKQ0GmmqRLYGm0UhqkSwNNNBNJVENiUhoNNJqiWxDSGlpppohsQ000ppKtEsKKKKCQooooAKKKKACiiigAooooAKKKKACiiigAooooAKKKKACiiigAooooAKKKKACiiigAooooAKKKKACiiigBRThTKcKTKQ+lFMFOFSykx4paaKcKRaY4U4UwU4VJSHU4UwU4VLLQ8UopgpwqWUmPFOBqMU4VJSY+nA0wUoqWWmPFOpgNOFJlJjgacDTKUVJSY+nA0wGlpFJkgpaYDThSsUmOBpwNMpRU2LTJBQKaDSg1JSY8GnA1HThSKTH0oNMFOqbFJjgadmmA0opWHcfSg0wGnVNirjgacDUYNOBpWKTH0oNMBpaVikx+aUGmUoNTYdx9LmmA07NKxSY4GlBplKDSsO4/NLTAaXNKxVx1Lmm5paQ7jhRmm0UWHcfmlpmaWkFx2aKbS5pWHcdRTc0ZosO46jNJmjNAXHZozSUUguLRSUUDuOoptFAXFopKKLBcWlptFAXFozSUUBcWjNJRRYVwzRmkozQFxaKTNJmnYLjqTNJmkzRYVx2aSkpKYXFzRSZpKLCuLmjNJSZpiuLRTSaQmnYVx2aTNNzSU7CuLmkopM07E3FNNJpCaTNOxNxSaTNJQTTE2BpCaTNITVWJuKTTSaKTNNIlsKQmkzSE07CbFJptFITVEtgaQ0hNIaZNwNJQaaTVEtgaQmgmm07EthSE0E0hNUiWwNNNBpDVEsDTTQaaaZLYGkNBppppENgaaaU0hqiWxDSGg001SJYGkNBppqkS2BppoNJVIhsDTTQaaaaJbA0hopDVENiGmmg0hqiWwNNNBppqkQwooopkhRRRQAUUUUAFFFFABRRRQAUUUUAFFFFABRRRQAUUUUAFFFFABRRRQAUUUUAFFFFABRRRQAUUUUAFFFFABRRRQAUCiigBwpwpgpwpMtDhThTBThUlJjxSimilqS0x4pwqMGnCpKQ8U4UylFJlJkgpRTBThUspMeKUUwU4VNi0xwpwNMFKKkpMkFLTBTgaRSY4GnCmClFTYpD6cDTAaWkUmSA0tMBpRSsUmPFOFMFKKlopMeDS0wGnCpKTHCnCmUoNIpMfmlpgNOBpFJjgacDTKUGpKTHg0opmaUGlYaY8GlzTKXNKxVyQGimA0oNTYdx+aUGm5opWKuPBpQaZmlBpWHcfS5pmaXNKxVx4NLmmUUWHckozTM0oNKw7j6KbmgGlYdx1Lmm5ozSsO47NKKbRRYLjqKbRmiw7js0tNzRmlYLjqM03NGaAuPpM02lzQO4uaM0maM0BcXNLmm5pKAuPpM02jNArjqM03NGaAuLmjNNzRRYLjs0lJRTsK4uaTNFJmiwXFopCaTNOwrjs0mabmkzRYVx2aTNJSU7CuLmkozTSadhXHZpCaTNNzTsK44mkJpKSnYm4tJmkNITTsK4pNNJozSU7E3DNJRmmmqsK4pNITSE0lMm4uaSkJpCadiWwJpDSE0lUK4Gg0maQmnYlsDTSaCaSqsS2FITQTTSadiWwNJQaQmqJbA000Gmk07EtgaSg0hNNIhsCaaTQTSVRLYU00GmmqJbA0lFIaaJbA00mgmm1RLYUhoNNJqkQ2BNNopDVEsDTTQaSmiGxKQ0Gmk1RLYGkooqiWFFFFAgooooAKKKKACiiigAooooAKKKKACiiigAooooAKKKKACiiigAooooAKKKKACiiigAooooAKKKKACiiigAooooAKKKKAClFJRQNDxTqYKUVLKTHg04UynCpKQ6nA0wUtItMeDTqYDThUspMcDTgaZTgaktMfSimCnUikx4NKKYKcKkpMcKcKYKUVJSZIKWmClFKxSY8U4GmUoNTYpMfSg00UopFJj6UGmCnA0ikxwpwpgpakpMeDTqjBpwpWKuOpwNMBpaQ7jwaUGmA0oqbFXH0oNNBpaVirj80oNR5pwNKw7j6M03NKDSsVcfmgGm0ZqbDuSZopgNKDSsO4/NLmmZpaLFXH5pc0yjNKw7j80tMBpc0rDuOpc0wGlzSsO47NLmm5oosO4/NGaZS5pWC47NLmmZpc0WHcfSZpuaKVguPopmaXNFh3HUU2jNFguOopuaM0WC46im5ozRYLjqKbmjNFguOozTM0ZosFx2aM03NJmiwrjiaM03NFOwXFNGabRTsK4uaKbmjNFhXFozTc0hNOwrjiaTNNzRTsK4pNJmkozRYVwozSE0madhXFJpM0maSnYm4pNJSZpCadhXFzSE0maQmqsK4pNNJopCadibi00mg00mnYm4uaQmkNITTsK4tITSGkJqrE3A0hNJQTTsTcDTSaDSE1ViWwJptFITTJbAmkNITSGmkS2BpDQaaaaRLYpppNBNJVWJbCmk0GmmqJbFNNopCaZLYGmmg02qRLYGkNBNITVIlsQ0hoNIaohsDTc0GmmmS2FIaDSGqRDEJptBoqiWwooooEFFFFABRRRQAUUUUAFFFFABRRRQAUUUUAFFFFABRRRQAUUUUAFFFFABRRRQAUUUUAFFFFABRRRQAUUUUAFFFFABRRRQAUUUUAFFFFABTgabQKBpkgpRTBThUlIeKUGmU4VJaY+lBpopaRSY8GlpgpwqSkx4pQaZThUlpj6UUwGnCkUmPFKKYKUVLRSY8U4UwUoqbFJjxTqjBpwNKxSY8GlFMpQakpMkBpaYDSg0ikx4NOBqOnA0hpjxS0zNKDSsUmPBpQaZS5pWKTJBRTc0oNTYpMeDSg0ylzSGmPzS0wGlBpFXH5pQaZmlpWHceDS5qPNOBpWHcdS5pmaXNKxVx+aXNMzS0rDuPBozTM0uaVh3H0tMzRmlYdx+aXNMzS5osO46lzTKWlYLjs0uaZmjNKw7j80uaZmjNFh3H0U3NGaLBcdRTc0ZpWHcfRTc0ZosFx1FNzRmiwXHUlNzRmiwXHUU3NGfeiwXHUU3NGadhXHUmaTNJmiwXHZozTc0maLCuOzRmm0lOwXHZpM0lGaLCuLSUmaQmnYVx2aQmkzSZp2FcXNJmkpKdhXFzRSZpCadhXFzSE0maQmnYVxSaQmkpM07E3FpM0hNJmmJsUmkJpM0lOxNxc0lJmkJp2E2Lmmk0E0lOxLYE0hoppNVYm4ppM0hNIaYmwNJQTTSaZNxSaaTQTSU7E3CkJpCaTNUkS2BpCaQmkNOxLYpppNBppNUS2KabRSGmS2BppNBNIaolsKaaDSGqJbA000GkNOxLYGmmlNNJqiGxDSGg0hqiWBppNBNJTJbCiiimSFFFFABRRRQAUUUUAFFFFABRRRQAUUUUAFFFFABRRRQAUUUUAFFFFABRRRQAUUUUAFFFFABRRRQAUUUUAFFFFABRRRQAUUUUAFFFFABRRRQAUUUUAKKUU2lFA0x4NKKYKcKllpjxThUYpwNSUmPpRTQaWlYpMeDS0wU4GpKTHA04UylBqbFJkgpRTBSikUmPBpwNRinCpKTH0oNMBpwpWKuOFOBpgNKDU2KTHilBpoNLSsUmPBpQaYDS5pFJj80opgNLSKuSClzUYNOBpWHcfSg0wGlqbFXHg0uaYDSg0rDuPpc0wUuaVirjwaXNMpc0rDuPzS0wGlpWKuOzS5poNGaVh3H5pQaZRmlYdyTNFMBpQaVh3H0ZpoNLmiw7js0uaZmlpWHcdmlzTKM0rBcfmlzTM0ZosO4/NFNzRmlYLjqWmZozRYdx9FNzRmiwXHZozTc0ZosFx2aM03NGaLDuOzRmm5ozRYVx1FNzRmiwXHUU3NJmiwXHUU3NGaLBcdmkzSZpM07CuOzSZpuaM0WFcdmkzSUlOwXHZpKTNJmnYVxaM03NGaLCuLmkzSZpKdhXFJozSUmadhXFpM0hNJmnYVxSaQmkzSU7CuLmkpM0U7E3DNITSE0madhXFzSZpKTNOxNxaQmkJpCadibik03NFJmqFcKQmgmmmgm4pNNJoNIaqxLYUhoJppNOwmxTTaKQmmS2BpCaQmkJqibgTSUUhp2JbA00mgmm1ViWwoNITSGqJbA000GkNMlsDSGg00mqIbA02ikNMlsDTSaCaSqJbCiiimSFFFFABRRRQAUUUUAFFFFABRRRQAUUUUAFFFFABRRRQAUUUUAFFFFABRRRQAUUUUAFFFFABRRRQAUUUUAFFFFABRRRQAUUUUAFFFFABRRRQAUUUUAFFFFABRRRQAopwplKKTKQ8UoptLSKHg04VGKcKkpMfSimilpFIeDS0ynCpZSHA04UylFSUh4NLTRSikykx4NKKZSjpU2KTHilFNFKOlKxVx4NKDTKWkUmPpQabS1I0OBpwNMpRSKTHilFMFOFIocDS5plKKQ7j80tNFLSsVcdmlBptFIdx+aXNMFKKRVx9AptKKVh3HZpc02ikO4/NLmmClpWHcdS02iiw7js0uaQUUrDuOBozTaKVh3H5ozTRS0Bcdmim0tKw7i0tNoosO46jNNpRSC4uaXNJRQFxc0maKKLBcM0ZooosFwzS5pKKLBcM0ZoooC4ZopKSgLjqKbRTsFxaM0goNFhC5pM0lJTFcdSZpDSUBcXNGaSinYVwoptFAri5ozTTRTsK4uaTNIaSmJsXNJRSU7CuGaTNBpKYrhmkJpKKdibhQTSGkNOwrik000Uhpk3DNJRSUxATSE0hpDTJbAmiimmmK4pNNJoPWkNMlsCaSimmqJuBNITQabTsJimkoPSmmqRDYE0hNFNpoTYUhobpSGqJbAmmmg0lNEsDTTSmmmqRDAmm0tIetNEsQ000pptUiWFFFFMkKKKKACiiigAooooAKKKKACiiigAooooAKKKKACiiigAooooAKKKKACiiigAooooA//9k="/>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1538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0"/>
            <a:ext cx="9180512" cy="5143500"/>
          </a:xfrm>
          <a:prstGeom prst="rect">
            <a:avLst/>
          </a:prstGeom>
        </p:spPr>
      </p:pic>
      <p:pic>
        <p:nvPicPr>
          <p:cNvPr id="21" name="Afbeelding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291" y="753086"/>
            <a:ext cx="993457" cy="866775"/>
          </a:xfrm>
          <a:prstGeom prst="rect">
            <a:avLst/>
          </a:prstGeom>
        </p:spPr>
      </p:pic>
      <p:pic>
        <p:nvPicPr>
          <p:cNvPr id="20" name="Afbeelding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0" y="186411"/>
            <a:ext cx="4400550" cy="3103721"/>
          </a:xfrm>
          <a:prstGeom prst="rect">
            <a:avLst/>
          </a:prstGeom>
        </p:spPr>
      </p:pic>
      <p:pic>
        <p:nvPicPr>
          <p:cNvPr id="22" name="Afbeelding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8980" y="186410"/>
            <a:ext cx="4400550" cy="3103721"/>
          </a:xfrm>
          <a:prstGeom prst="rect">
            <a:avLst/>
          </a:prstGeom>
        </p:spPr>
      </p:pic>
      <p:sp>
        <p:nvSpPr>
          <p:cNvPr id="17" name="Shape 37"/>
          <p:cNvSpPr txBox="1">
            <a:spLocks noGrp="1"/>
          </p:cNvSpPr>
          <p:nvPr>
            <p:ph type="title"/>
          </p:nvPr>
        </p:nvSpPr>
        <p:spPr>
          <a:xfrm>
            <a:off x="-973177" y="79062"/>
            <a:ext cx="11468100" cy="644177"/>
          </a:xfrm>
          <a:prstGeom prst="rect">
            <a:avLst/>
          </a:prstGeom>
        </p:spPr>
        <p:txBody>
          <a:bodyPr lIns="91425" tIns="91425" rIns="91425" bIns="91425" anchor="b" anchorCtr="0">
            <a:normAutofit/>
          </a:bodyPr>
          <a:lstStyle/>
          <a:p>
            <a:pPr lvl="0" algn="ctr" rtl="0">
              <a:spcBef>
                <a:spcPts val="0"/>
              </a:spcBef>
              <a:buNone/>
            </a:pPr>
            <a:r>
              <a:rPr lang="nl" sz="2000" b="1" spc="-150" dirty="0">
                <a:solidFill>
                  <a:srgbClr val="643445"/>
                </a:solidFill>
                <a:latin typeface="Verdana"/>
                <a:ea typeface="Verdana" panose="020B0604030504040204" pitchFamily="34" charset="0"/>
                <a:cs typeface="Verdana"/>
              </a:rPr>
              <a:t>Soorten            Keuzedelen</a:t>
            </a:r>
          </a:p>
        </p:txBody>
      </p:sp>
      <p:pic>
        <p:nvPicPr>
          <p:cNvPr id="2" name="Afbeelding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5104" y="63064"/>
            <a:ext cx="1560195" cy="2834640"/>
          </a:xfrm>
          <a:prstGeom prst="rect">
            <a:avLst/>
          </a:prstGeom>
          <a:noFill/>
          <a:ln>
            <a:noFill/>
          </a:ln>
        </p:spPr>
      </p:pic>
      <p:pic>
        <p:nvPicPr>
          <p:cNvPr id="3" name="Afbeelding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6468" y="2572938"/>
            <a:ext cx="4337685" cy="625793"/>
          </a:xfrm>
          <a:prstGeom prst="rect">
            <a:avLst/>
          </a:prstGeom>
        </p:spPr>
      </p:pic>
      <p:pic>
        <p:nvPicPr>
          <p:cNvPr id="6" name="Afbeelding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5116" y="2863911"/>
            <a:ext cx="565785" cy="2100263"/>
          </a:xfrm>
          <a:prstGeom prst="rect">
            <a:avLst/>
          </a:prstGeom>
        </p:spPr>
      </p:pic>
      <p:pic>
        <p:nvPicPr>
          <p:cNvPr id="7" name="Afbeelding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5075" y="2280574"/>
            <a:ext cx="960120" cy="914400"/>
          </a:xfrm>
          <a:prstGeom prst="rect">
            <a:avLst/>
          </a:prstGeom>
        </p:spPr>
      </p:pic>
      <p:pic>
        <p:nvPicPr>
          <p:cNvPr id="8" name="Afbeelding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7270" y="2406702"/>
            <a:ext cx="565785" cy="914400"/>
          </a:xfrm>
          <a:prstGeom prst="rect">
            <a:avLst/>
          </a:prstGeom>
        </p:spPr>
      </p:pic>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69273" y="2402909"/>
            <a:ext cx="531495" cy="965835"/>
          </a:xfrm>
          <a:prstGeom prst="rect">
            <a:avLst/>
          </a:prstGeom>
        </p:spPr>
      </p:pic>
      <p:pic>
        <p:nvPicPr>
          <p:cNvPr id="10" name="Afbeelding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00750" y="2280574"/>
            <a:ext cx="925830" cy="845820"/>
          </a:xfrm>
          <a:prstGeom prst="rect">
            <a:avLst/>
          </a:prstGeom>
        </p:spPr>
      </p:pic>
      <p:pic>
        <p:nvPicPr>
          <p:cNvPr id="11" name="Afbeelding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02275" y="3130681"/>
            <a:ext cx="737235" cy="814388"/>
          </a:xfrm>
          <a:prstGeom prst="rect">
            <a:avLst/>
          </a:prstGeom>
        </p:spPr>
      </p:pic>
      <p:pic>
        <p:nvPicPr>
          <p:cNvPr id="12" name="Afbeelding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00367" y="3909748"/>
            <a:ext cx="874395" cy="1054418"/>
          </a:xfrm>
          <a:prstGeom prst="rect">
            <a:avLst/>
          </a:prstGeom>
        </p:spPr>
      </p:pic>
      <p:pic>
        <p:nvPicPr>
          <p:cNvPr id="15" name="Afbeelding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8740" y="3045079"/>
            <a:ext cx="2460308" cy="882967"/>
          </a:xfrm>
          <a:prstGeom prst="rect">
            <a:avLst/>
          </a:prstGeom>
        </p:spPr>
      </p:pic>
      <p:pic>
        <p:nvPicPr>
          <p:cNvPr id="16" name="Afbeelding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89265" y="1987109"/>
            <a:ext cx="654368" cy="1497330"/>
          </a:xfrm>
          <a:prstGeom prst="rect">
            <a:avLst/>
          </a:prstGeom>
        </p:spPr>
      </p:pic>
      <p:pic>
        <p:nvPicPr>
          <p:cNvPr id="23" name="Afbeelding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49315" y="375896"/>
            <a:ext cx="929640" cy="754380"/>
          </a:xfrm>
          <a:prstGeom prst="rect">
            <a:avLst/>
          </a:prstGeom>
        </p:spPr>
      </p:pic>
      <p:sp>
        <p:nvSpPr>
          <p:cNvPr id="19" name="Pijl rechts 18">
            <a:hlinkClick r:id="rId19" action="ppaction://hlinksldjump"/>
          </p:cNvPr>
          <p:cNvSpPr/>
          <p:nvPr/>
        </p:nvSpPr>
        <p:spPr>
          <a:xfrm>
            <a:off x="8686800" y="4822227"/>
            <a:ext cx="360040" cy="28803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83258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6"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290">
                                          <p:stCondLst>
                                            <p:cond delay="0"/>
                                          </p:stCondLst>
                                        </p:cTn>
                                        <p:tgtEl>
                                          <p:spTgt spid="2"/>
                                        </p:tgtEl>
                                      </p:cBhvr>
                                    </p:animEffect>
                                    <p:anim calcmode="lin" valueType="num">
                                      <p:cBhvr>
                                        <p:cTn id="11"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4"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5"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6" dur="13">
                                          <p:stCondLst>
                                            <p:cond delay="325"/>
                                          </p:stCondLst>
                                        </p:cTn>
                                        <p:tgtEl>
                                          <p:spTgt spid="2"/>
                                        </p:tgtEl>
                                      </p:cBhvr>
                                      <p:to x="100000" y="60000"/>
                                    </p:animScale>
                                    <p:animScale>
                                      <p:cBhvr>
                                        <p:cTn id="17" dur="83" decel="50000">
                                          <p:stCondLst>
                                            <p:cond delay="338"/>
                                          </p:stCondLst>
                                        </p:cTn>
                                        <p:tgtEl>
                                          <p:spTgt spid="2"/>
                                        </p:tgtEl>
                                      </p:cBhvr>
                                      <p:to x="100000" y="100000"/>
                                    </p:animScale>
                                    <p:animScale>
                                      <p:cBhvr>
                                        <p:cTn id="18" dur="13">
                                          <p:stCondLst>
                                            <p:cond delay="656"/>
                                          </p:stCondLst>
                                        </p:cTn>
                                        <p:tgtEl>
                                          <p:spTgt spid="2"/>
                                        </p:tgtEl>
                                      </p:cBhvr>
                                      <p:to x="100000" y="80000"/>
                                    </p:animScale>
                                    <p:animScale>
                                      <p:cBhvr>
                                        <p:cTn id="19" dur="83" decel="50000">
                                          <p:stCondLst>
                                            <p:cond delay="669"/>
                                          </p:stCondLst>
                                        </p:cTn>
                                        <p:tgtEl>
                                          <p:spTgt spid="2"/>
                                        </p:tgtEl>
                                      </p:cBhvr>
                                      <p:to x="100000" y="100000"/>
                                    </p:animScale>
                                    <p:animScale>
                                      <p:cBhvr>
                                        <p:cTn id="20" dur="13">
                                          <p:stCondLst>
                                            <p:cond delay="821"/>
                                          </p:stCondLst>
                                        </p:cTn>
                                        <p:tgtEl>
                                          <p:spTgt spid="2"/>
                                        </p:tgtEl>
                                      </p:cBhvr>
                                      <p:to x="100000" y="90000"/>
                                    </p:animScale>
                                    <p:animScale>
                                      <p:cBhvr>
                                        <p:cTn id="21" dur="83" decel="50000">
                                          <p:stCondLst>
                                            <p:cond delay="834"/>
                                          </p:stCondLst>
                                        </p:cTn>
                                        <p:tgtEl>
                                          <p:spTgt spid="2"/>
                                        </p:tgtEl>
                                      </p:cBhvr>
                                      <p:to x="100000" y="100000"/>
                                    </p:animScale>
                                    <p:animScale>
                                      <p:cBhvr>
                                        <p:cTn id="22" dur="13">
                                          <p:stCondLst>
                                            <p:cond delay="904"/>
                                          </p:stCondLst>
                                        </p:cTn>
                                        <p:tgtEl>
                                          <p:spTgt spid="2"/>
                                        </p:tgtEl>
                                      </p:cBhvr>
                                      <p:to x="100000" y="95000"/>
                                    </p:animScale>
                                    <p:animScale>
                                      <p:cBhvr>
                                        <p:cTn id="23" dur="83" decel="50000">
                                          <p:stCondLst>
                                            <p:cond delay="917"/>
                                          </p:stCondLst>
                                        </p:cTn>
                                        <p:tgtEl>
                                          <p:spTgt spid="2"/>
                                        </p:tgtEl>
                                      </p:cBhvr>
                                      <p:to x="100000" y="100000"/>
                                    </p:animScale>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500"/>
                                        <p:tgtEl>
                                          <p:spTgt spid="3"/>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childTnLst>
                          </p:cTn>
                        </p:par>
                        <p:par>
                          <p:cTn id="62" fill="hold">
                            <p:stCondLst>
                              <p:cond delay="4500"/>
                            </p:stCondLst>
                            <p:childTnLst>
                              <p:par>
                                <p:cTn id="63" presetID="53" presetClass="entr" presetSubtype="16"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animEffect transition="in" filter="fade">
                                      <p:cBhvr>
                                        <p:cTn id="67" dur="500"/>
                                        <p:tgtEl>
                                          <p:spTgt spid="10"/>
                                        </p:tgtEl>
                                      </p:cBhvr>
                                    </p:animEffect>
                                  </p:childTnLst>
                                </p:cTn>
                              </p:par>
                            </p:childTnLst>
                          </p:cTn>
                        </p:par>
                        <p:par>
                          <p:cTn id="68" fill="hold">
                            <p:stCondLst>
                              <p:cond delay="5000"/>
                            </p:stCondLst>
                            <p:childTnLst>
                              <p:par>
                                <p:cTn id="69" presetID="22" presetClass="entr" presetSubtype="4"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1000"/>
                                        <p:tgtEl>
                                          <p:spTgt spid="20"/>
                                        </p:tgtEl>
                                      </p:cBhvr>
                                    </p:animEffect>
                                  </p:childTnLst>
                                </p:cTn>
                              </p:par>
                              <p:par>
                                <p:cTn id="72" presetID="53" presetClass="entr" presetSubtype="16"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childTnLst>
                          </p:cTn>
                        </p:par>
                        <p:par>
                          <p:cTn id="77" fill="hold">
                            <p:stCondLst>
                              <p:cond delay="6000"/>
                            </p:stCondLst>
                            <p:childTnLst>
                              <p:par>
                                <p:cTn id="78" presetID="10" presetClass="entr" presetSubtype="0"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53" presetClass="entr" presetSubtype="16" fill="hold" nodeType="with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500" fill="hold"/>
                                        <p:tgtEl>
                                          <p:spTgt spid="15"/>
                                        </p:tgtEl>
                                        <p:attrNameLst>
                                          <p:attrName>ppt_w</p:attrName>
                                        </p:attrNameLst>
                                      </p:cBhvr>
                                      <p:tavLst>
                                        <p:tav tm="0">
                                          <p:val>
                                            <p:fltVal val="0"/>
                                          </p:val>
                                        </p:tav>
                                        <p:tav tm="100000">
                                          <p:val>
                                            <p:strVal val="#ppt_w"/>
                                          </p:val>
                                        </p:tav>
                                      </p:tavLst>
                                    </p:anim>
                                    <p:anim calcmode="lin" valueType="num">
                                      <p:cBhvr>
                                        <p:cTn id="94" dur="500" fill="hold"/>
                                        <p:tgtEl>
                                          <p:spTgt spid="15"/>
                                        </p:tgtEl>
                                        <p:attrNameLst>
                                          <p:attrName>ppt_h</p:attrName>
                                        </p:attrNameLst>
                                      </p:cBhvr>
                                      <p:tavLst>
                                        <p:tav tm="0">
                                          <p:val>
                                            <p:fltVal val="0"/>
                                          </p:val>
                                        </p:tav>
                                        <p:tav tm="100000">
                                          <p:val>
                                            <p:strVal val="#ppt_h"/>
                                          </p:val>
                                        </p:tav>
                                      </p:tavLst>
                                    </p:anim>
                                    <p:animEffect transition="in" filter="fade">
                                      <p:cBhvr>
                                        <p:cTn id="95" dur="500"/>
                                        <p:tgtEl>
                                          <p:spTgt spid="15"/>
                                        </p:tgtEl>
                                      </p:cBhvr>
                                    </p:animEffect>
                                  </p:childTnLst>
                                </p:cTn>
                              </p:par>
                              <p:par>
                                <p:cTn id="96" presetID="53" presetClass="entr" presetSubtype="16"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Feiten keuzedelen</a:t>
            </a:r>
          </a:p>
        </p:txBody>
      </p:sp>
      <p:sp>
        <p:nvSpPr>
          <p:cNvPr id="3" name="Tijdelijke aanduiding voor inhoud 2"/>
          <p:cNvSpPr>
            <a:spLocks noGrp="1"/>
          </p:cNvSpPr>
          <p:nvPr>
            <p:ph idx="1"/>
          </p:nvPr>
        </p:nvSpPr>
        <p:spPr/>
        <p:txBody>
          <a:bodyPr>
            <a:normAutofit fontScale="70000" lnSpcReduction="20000"/>
          </a:bodyPr>
          <a:lstStyle/>
          <a:p>
            <a:r>
              <a:rPr lang="nl-NL" dirty="0"/>
              <a:t>Keuze ca 15 % onderwijstijd</a:t>
            </a:r>
          </a:p>
          <a:p>
            <a:endParaRPr lang="nl-NL" dirty="0"/>
          </a:p>
          <a:p>
            <a:r>
              <a:rPr lang="nl-NL" dirty="0"/>
              <a:t>Gevalideerd door de sectorkamer</a:t>
            </a:r>
          </a:p>
          <a:p>
            <a:endParaRPr lang="nl-NL" dirty="0"/>
          </a:p>
          <a:p>
            <a:r>
              <a:rPr lang="nl-NL" dirty="0"/>
              <a:t>Gelegitimeerd door bestuur SBB</a:t>
            </a:r>
          </a:p>
          <a:p>
            <a:endParaRPr lang="nl-NL" dirty="0"/>
          </a:p>
          <a:p>
            <a:r>
              <a:rPr lang="nl-NL" dirty="0"/>
              <a:t>Vastgesteld door de minister van OCW</a:t>
            </a:r>
          </a:p>
          <a:p>
            <a:endParaRPr lang="nl-NL" dirty="0"/>
          </a:p>
          <a:p>
            <a:r>
              <a:rPr lang="nl-NL" dirty="0"/>
              <a:t>4 vaststellingsdata: 1 januari, 1 april, 1 juli en 1 oktober</a:t>
            </a:r>
          </a:p>
        </p:txBody>
      </p:sp>
    </p:spTree>
    <p:extLst>
      <p:ext uri="{BB962C8B-B14F-4D97-AF65-F5344CB8AC3E}">
        <p14:creationId xmlns:p14="http://schemas.microsoft.com/office/powerpoint/2010/main" val="141460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flexibiliteit</a:t>
            </a:r>
          </a:p>
        </p:txBody>
      </p:sp>
      <p:sp>
        <p:nvSpPr>
          <p:cNvPr id="3" name="Tijdelijke aanduiding voor inhoud 2"/>
          <p:cNvSpPr>
            <a:spLocks noGrp="1"/>
          </p:cNvSpPr>
          <p:nvPr>
            <p:ph idx="1"/>
          </p:nvPr>
        </p:nvSpPr>
        <p:spPr>
          <a:xfrm>
            <a:off x="1485900" y="1200151"/>
            <a:ext cx="6172200" cy="2829761"/>
          </a:xfrm>
        </p:spPr>
        <p:txBody>
          <a:bodyPr>
            <a:normAutofit fontScale="92500" lnSpcReduction="20000"/>
          </a:bodyPr>
          <a:lstStyle/>
          <a:p>
            <a:r>
              <a:rPr lang="nl-NL" dirty="0"/>
              <a:t>aansluiting regionale arbeidsmarkt </a:t>
            </a:r>
          </a:p>
          <a:p>
            <a:endParaRPr lang="nl-NL" dirty="0"/>
          </a:p>
          <a:p>
            <a:r>
              <a:rPr lang="nl-NL" dirty="0"/>
              <a:t>Innovaties snel integreren </a:t>
            </a:r>
          </a:p>
          <a:p>
            <a:endParaRPr lang="nl-NL" dirty="0"/>
          </a:p>
          <a:p>
            <a:r>
              <a:rPr lang="nl-NL" dirty="0"/>
              <a:t>Profilering studenten</a:t>
            </a:r>
          </a:p>
          <a:p>
            <a:pPr marL="0" indent="0">
              <a:buNone/>
            </a:pPr>
            <a:endParaRPr lang="nl-NL" dirty="0"/>
          </a:p>
          <a:p>
            <a:endParaRPr lang="nl-NL" dirty="0"/>
          </a:p>
        </p:txBody>
      </p:sp>
    </p:spTree>
    <p:extLst>
      <p:ext uri="{BB962C8B-B14F-4D97-AF65-F5344CB8AC3E}">
        <p14:creationId xmlns:p14="http://schemas.microsoft.com/office/powerpoint/2010/main" val="123745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Oriëntatie en rijpen</a:t>
            </a:r>
          </a:p>
        </p:txBody>
      </p:sp>
      <p:sp>
        <p:nvSpPr>
          <p:cNvPr id="3" name="Content Placeholder 2"/>
          <p:cNvSpPr>
            <a:spLocks noGrp="1"/>
          </p:cNvSpPr>
          <p:nvPr>
            <p:ph idx="1"/>
          </p:nvPr>
        </p:nvSpPr>
        <p:spPr/>
        <p:txBody>
          <a:bodyPr>
            <a:normAutofit fontScale="92500" lnSpcReduction="20000"/>
          </a:bodyPr>
          <a:lstStyle/>
          <a:p>
            <a:pPr marL="0" indent="0">
              <a:buNone/>
            </a:pPr>
            <a:r>
              <a:rPr lang="nl-NL" b="1" dirty="0"/>
              <a:t>Aandachtspunten</a:t>
            </a:r>
          </a:p>
          <a:p>
            <a:r>
              <a:rPr lang="nl-NL" dirty="0"/>
              <a:t>Focus</a:t>
            </a:r>
          </a:p>
          <a:p>
            <a:r>
              <a:rPr lang="nl-NL" dirty="0"/>
              <a:t>Creëer draagvlak (onderwijs én bedrijfsleven)</a:t>
            </a:r>
          </a:p>
          <a:p>
            <a:r>
              <a:rPr lang="nl-NL" dirty="0"/>
              <a:t>Bepaal de gewenste inhoud</a:t>
            </a:r>
          </a:p>
          <a:p>
            <a:endParaRPr lang="nl-NL" dirty="0"/>
          </a:p>
          <a:p>
            <a:pPr marL="0" indent="0">
              <a:buNone/>
            </a:pPr>
            <a:r>
              <a:rPr lang="nl-NL" b="1" dirty="0"/>
              <a:t>Verantwoordelijk</a:t>
            </a:r>
          </a:p>
          <a:p>
            <a:pPr marL="0" indent="0">
              <a:buNone/>
            </a:pPr>
            <a:r>
              <a:rPr lang="nl-NL" dirty="0"/>
              <a:t>	Wie is eigenaar?</a:t>
            </a:r>
          </a:p>
          <a:p>
            <a:endParaRPr lang="nl-NL" dirty="0"/>
          </a:p>
        </p:txBody>
      </p:sp>
      <p:sp>
        <p:nvSpPr>
          <p:cNvPr id="6" name="Tijdelijke aanduiding voor inhoud 5"/>
          <p:cNvSpPr>
            <a:spLocks noGrp="1"/>
          </p:cNvSpPr>
          <p:nvPr>
            <p:ph sz="quarter" idx="4294967295"/>
          </p:nvPr>
        </p:nvSpPr>
        <p:spPr>
          <a:xfrm>
            <a:off x="4969669" y="1631156"/>
            <a:ext cx="3031331" cy="2963466"/>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70621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bb">
  <a:themeElements>
    <a:clrScheme name="SBB 2015 1">
      <a:dk1>
        <a:sysClr val="windowText" lastClr="000000"/>
      </a:dk1>
      <a:lt1>
        <a:sysClr val="window" lastClr="FFFFFF"/>
      </a:lt1>
      <a:dk2>
        <a:srgbClr val="920009"/>
      </a:dk2>
      <a:lt2>
        <a:srgbClr val="FFFFFF"/>
      </a:lt2>
      <a:accent1>
        <a:srgbClr val="DA0011"/>
      </a:accent1>
      <a:accent2>
        <a:srgbClr val="ED7C07"/>
      </a:accent2>
      <a:accent3>
        <a:srgbClr val="FFE309"/>
      </a:accent3>
      <a:accent4>
        <a:srgbClr val="BA000E"/>
      </a:accent4>
      <a:accent5>
        <a:srgbClr val="920009"/>
      </a:accent5>
      <a:accent6>
        <a:srgbClr val="5F3301"/>
      </a:accent6>
      <a:hlink>
        <a:srgbClr val="5F3301"/>
      </a:hlink>
      <a:folHlink>
        <a:srgbClr val="EC7307"/>
      </a:folHlink>
    </a:clrScheme>
    <a:fontScheme name="sbb">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6ee8a8f-7249-439e-83ec-a62c8e3591d4">
      <UserInfo>
        <DisplayName>Hedy Segond von Banchet</DisplayName>
        <AccountId>42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1D4BF5C5487E459E37FE477437CCDC" ma:contentTypeVersion="10" ma:contentTypeDescription="Een nieuw document maken." ma:contentTypeScope="" ma:versionID="bf659443d976b8c4c92a2ec6d35e1d64">
  <xsd:schema xmlns:xsd="http://www.w3.org/2001/XMLSchema" xmlns:xs="http://www.w3.org/2001/XMLSchema" xmlns:p="http://schemas.microsoft.com/office/2006/metadata/properties" xmlns:ns2="eb372ee8-90d9-4c94-a5eb-4c9aeff83d8e" xmlns:ns3="16ee8a8f-7249-439e-83ec-a62c8e3591d4" targetNamespace="http://schemas.microsoft.com/office/2006/metadata/properties" ma:root="true" ma:fieldsID="b9d93343387d82490923ed29ccf2fce1" ns2:_="" ns3:_="">
    <xsd:import namespace="eb372ee8-90d9-4c94-a5eb-4c9aeff83d8e"/>
    <xsd:import namespace="16ee8a8f-7249-439e-83ec-a62c8e3591d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72ee8-90d9-4c94-a5eb-4c9aeff83d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ee8a8f-7249-439e-83ec-a62c8e3591d4"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422494-F648-49B0-AD7B-E4015D6FBD69}">
  <ds:schemaRefs>
    <ds:schemaRef ds:uri="http://schemas.microsoft.com/sharepoint/v3/contenttype/forms"/>
  </ds:schemaRefs>
</ds:datastoreItem>
</file>

<file path=customXml/itemProps2.xml><?xml version="1.0" encoding="utf-8"?>
<ds:datastoreItem xmlns:ds="http://schemas.openxmlformats.org/officeDocument/2006/customXml" ds:itemID="{C9F83C42-7D95-440A-959B-7BFD32C41BD2}">
  <ds:schemaRefs>
    <ds:schemaRef ds:uri="http://purl.org/dc/elements/1.1/"/>
    <ds:schemaRef ds:uri="http://schemas.microsoft.com/office/2006/metadata/properties"/>
    <ds:schemaRef ds:uri="16ee8a8f-7249-439e-83ec-a62c8e3591d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b372ee8-90d9-4c94-a5eb-4c9aeff83d8e"/>
    <ds:schemaRef ds:uri="http://www.w3.org/XML/1998/namespace"/>
    <ds:schemaRef ds:uri="http://purl.org/dc/dcmitype/"/>
  </ds:schemaRefs>
</ds:datastoreItem>
</file>

<file path=customXml/itemProps3.xml><?xml version="1.0" encoding="utf-8"?>
<ds:datastoreItem xmlns:ds="http://schemas.openxmlformats.org/officeDocument/2006/customXml" ds:itemID="{152634D1-98FC-496C-9E7E-D3C4BDAA9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72ee8-90d9-4c94-a5eb-4c9aeff83d8e"/>
    <ds:schemaRef ds:uri="16ee8a8f-7249-439e-83ec-a62c8e359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21540</TotalTime>
  <Words>1076</Words>
  <Application>Microsoft Office PowerPoint</Application>
  <PresentationFormat>Diavoorstelling (16:9)</PresentationFormat>
  <Paragraphs>143</Paragraphs>
  <Slides>20</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Arial</vt:lpstr>
      <vt:lpstr>Calibri</vt:lpstr>
      <vt:lpstr>Lato</vt:lpstr>
      <vt:lpstr>Tahoma</vt:lpstr>
      <vt:lpstr>Times New Roman</vt:lpstr>
      <vt:lpstr>Verdana</vt:lpstr>
      <vt:lpstr>sbb</vt:lpstr>
      <vt:lpstr>Flexibele kwalificatiestructuur MBO</vt:lpstr>
      <vt:lpstr>PowerPoint-presentatie</vt:lpstr>
      <vt:lpstr>Uitgangspunten herziening</vt:lpstr>
      <vt:lpstr>Basis, profiel en keuzedeel</vt:lpstr>
      <vt:lpstr>Keuzedelen</vt:lpstr>
      <vt:lpstr>Soorten            Keuzedelen</vt:lpstr>
      <vt:lpstr>Feiten keuzedelen</vt:lpstr>
      <vt:lpstr>flexibiliteit</vt:lpstr>
      <vt:lpstr>Oriëntatie en rijpen</vt:lpstr>
      <vt:lpstr>Indienen keuzedeel: voorbereiding</vt:lpstr>
      <vt:lpstr>PowerPoint-presentatie</vt:lpstr>
      <vt:lpstr>Handig statusoverzicht</vt:lpstr>
      <vt:lpstr>Creatieve keuzedelen?</vt:lpstr>
      <vt:lpstr>Algemeen inzetbare keuzedelen</vt:lpstr>
      <vt:lpstr>Vakspecifieke keuzedelen</vt:lpstr>
      <vt:lpstr>Nog veel meer vakspecifiek…</vt:lpstr>
      <vt:lpstr>Culture vorming</vt:lpstr>
      <vt:lpstr>En speciaal…</vt:lpstr>
      <vt:lpstr>Handige websites</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Vernieuwingstrajecten kwalificatiestructuur</dc:title>
  <dc:creator>Bert Toolsema</dc:creator>
  <cp:lastModifiedBy>Anneloes Vermeulen</cp:lastModifiedBy>
  <cp:revision>123</cp:revision>
  <dcterms:modified xsi:type="dcterms:W3CDTF">2019-12-05T12:48:03Z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0x010100B41D4BF5C5487E459E37FE477437CCDC</vt:lpwstr>
  </property>
  <property fmtid="{D5CDD505-2E9C-101B-9397-08002B2CF9AE}" pid="3" name="sbbStatus">
    <vt:lpwstr>8;#Definitief|4d50042d-4c98-4760-8e49-5ac44b1a73f1</vt:lpwstr>
  </property>
  <property fmtid="{D5CDD505-2E9C-101B-9397-08002B2CF9AE}" pid="4" name="sbbArchiefwaardig">
    <vt:lpwstr>6;#Nee|5796645f-0537-4741-8244-073c5edd8bc9</vt:lpwstr>
  </property>
  <property fmtid="{D5CDD505-2E9C-101B-9397-08002B2CF9AE}" pid="5" name="sbbClassificatie">
    <vt:lpwstr>1;#Bedrijfsinformatie|7ced9cda-8060-4e06-a4b5-a22ab15001ce</vt:lpwstr>
  </property>
  <property fmtid="{D5CDD505-2E9C-101B-9397-08002B2CF9AE}" pid="6" name="TaxKeyword">
    <vt:lpwstr/>
  </property>
  <property fmtid="{D5CDD505-2E9C-101B-9397-08002B2CF9AE}" pid="7" name="TaxKeywordTaxHTField">
    <vt:lpwstr/>
  </property>
</Properties>
</file>